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71" r:id="rId3"/>
    <p:sldId id="258" r:id="rId4"/>
    <p:sldId id="262" r:id="rId5"/>
    <p:sldId id="270" r:id="rId6"/>
    <p:sldId id="269" r:id="rId7"/>
    <p:sldId id="263" r:id="rId8"/>
    <p:sldId id="274" r:id="rId9"/>
    <p:sldId id="264" r:id="rId10"/>
    <p:sldId id="273" r:id="rId11"/>
    <p:sldId id="265" r:id="rId12"/>
    <p:sldId id="275" r:id="rId13"/>
    <p:sldId id="266" r:id="rId14"/>
    <p:sldId id="272" r:id="rId15"/>
    <p:sldId id="267" r:id="rId16"/>
    <p:sldId id="276" r:id="rId17"/>
    <p:sldId id="268" r:id="rId18"/>
    <p:sldId id="277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80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80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80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80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91 w 3934"/>
                <a:gd name="T3" fmla="*/ 1331 h 1505"/>
                <a:gd name="T4" fmla="*/ 1221 w 3934"/>
                <a:gd name="T5" fmla="*/ 1157 h 1505"/>
                <a:gd name="T6" fmla="*/ 1738 w 3934"/>
                <a:gd name="T7" fmla="*/ 977 h 1505"/>
                <a:gd name="T8" fmla="*/ 2232 w 3934"/>
                <a:gd name="T9" fmla="*/ 792 h 1505"/>
                <a:gd name="T10" fmla="*/ 2472 w 3934"/>
                <a:gd name="T11" fmla="*/ 696 h 1505"/>
                <a:gd name="T12" fmla="*/ 2706 w 3934"/>
                <a:gd name="T13" fmla="*/ 606 h 1505"/>
                <a:gd name="T14" fmla="*/ 2936 w 3934"/>
                <a:gd name="T15" fmla="*/ 510 h 1505"/>
                <a:gd name="T16" fmla="*/ 3159 w 3934"/>
                <a:gd name="T17" fmla="*/ 420 h 1505"/>
                <a:gd name="T18" fmla="*/ 3368 w 3934"/>
                <a:gd name="T19" fmla="*/ 324 h 1505"/>
                <a:gd name="T20" fmla="*/ 3573 w 3934"/>
                <a:gd name="T21" fmla="*/ 234 h 1505"/>
                <a:gd name="T22" fmla="*/ 3771 w 3934"/>
                <a:gd name="T23" fmla="*/ 138 h 1505"/>
                <a:gd name="T24" fmla="*/ 3958 w 3934"/>
                <a:gd name="T25" fmla="*/ 48 h 1505"/>
                <a:gd name="T26" fmla="*/ 3958 w 3934"/>
                <a:gd name="T27" fmla="*/ 0 h 1505"/>
                <a:gd name="T28" fmla="*/ 3765 w 3934"/>
                <a:gd name="T29" fmla="*/ 96 h 1505"/>
                <a:gd name="T30" fmla="*/ 3561 w 3934"/>
                <a:gd name="T31" fmla="*/ 192 h 1505"/>
                <a:gd name="T32" fmla="*/ 3350 w 3934"/>
                <a:gd name="T33" fmla="*/ 288 h 1505"/>
                <a:gd name="T34" fmla="*/ 3135 w 3934"/>
                <a:gd name="T35" fmla="*/ 384 h 1505"/>
                <a:gd name="T36" fmla="*/ 2906 w 3934"/>
                <a:gd name="T37" fmla="*/ 480 h 1505"/>
                <a:gd name="T38" fmla="*/ 2670 w 3934"/>
                <a:gd name="T39" fmla="*/ 576 h 1505"/>
                <a:gd name="T40" fmla="*/ 2423 w 3934"/>
                <a:gd name="T41" fmla="*/ 672 h 1505"/>
                <a:gd name="T42" fmla="*/ 2178 w 3934"/>
                <a:gd name="T43" fmla="*/ 768 h 1505"/>
                <a:gd name="T44" fmla="*/ 1919 w 3934"/>
                <a:gd name="T45" fmla="*/ 864 h 1505"/>
                <a:gd name="T46" fmla="*/ 1660 w 3934"/>
                <a:gd name="T47" fmla="*/ 960 h 1505"/>
                <a:gd name="T48" fmla="*/ 1118 w 3934"/>
                <a:gd name="T49" fmla="*/ 1145 h 1505"/>
                <a:gd name="T50" fmla="*/ 566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4 w 1728"/>
                <a:gd name="T3" fmla="*/ 527 h 689"/>
                <a:gd name="T4" fmla="*/ 969 w 1728"/>
                <a:gd name="T5" fmla="*/ 365 h 689"/>
                <a:gd name="T6" fmla="*/ 1166 w 1728"/>
                <a:gd name="T7" fmla="*/ 287 h 689"/>
                <a:gd name="T8" fmla="*/ 1365 w 1728"/>
                <a:gd name="T9" fmla="*/ 203 h 689"/>
                <a:gd name="T10" fmla="*/ 1557 w 1728"/>
                <a:gd name="T11" fmla="*/ 126 h 689"/>
                <a:gd name="T12" fmla="*/ 1738 w 1728"/>
                <a:gd name="T13" fmla="*/ 48 h 689"/>
                <a:gd name="T14" fmla="*/ 1738 w 1728"/>
                <a:gd name="T15" fmla="*/ 0 h 689"/>
                <a:gd name="T16" fmla="*/ 1539 w 1728"/>
                <a:gd name="T17" fmla="*/ 84 h 689"/>
                <a:gd name="T18" fmla="*/ 1335 w 1728"/>
                <a:gd name="T19" fmla="*/ 167 h 689"/>
                <a:gd name="T20" fmla="*/ 1124 w 1728"/>
                <a:gd name="T21" fmla="*/ 257 h 689"/>
                <a:gd name="T22" fmla="*/ 909 w 1728"/>
                <a:gd name="T23" fmla="*/ 341 h 689"/>
                <a:gd name="T24" fmla="*/ 456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95 w 5561"/>
                <a:gd name="T1" fmla="*/ 929 h 3447"/>
                <a:gd name="T2" fmla="*/ 5571 w 5561"/>
                <a:gd name="T3" fmla="*/ 773 h 3447"/>
                <a:gd name="T4" fmla="*/ 5487 w 5561"/>
                <a:gd name="T5" fmla="*/ 629 h 3447"/>
                <a:gd name="T6" fmla="*/ 5359 w 5561"/>
                <a:gd name="T7" fmla="*/ 492 h 3447"/>
                <a:gd name="T8" fmla="*/ 5180 w 5561"/>
                <a:gd name="T9" fmla="*/ 366 h 3447"/>
                <a:gd name="T10" fmla="*/ 4951 w 5561"/>
                <a:gd name="T11" fmla="*/ 252 h 3447"/>
                <a:gd name="T12" fmla="*/ 4680 w 5561"/>
                <a:gd name="T13" fmla="*/ 144 h 3447"/>
                <a:gd name="T14" fmla="*/ 4367 w 5561"/>
                <a:gd name="T15" fmla="*/ 48 h 3447"/>
                <a:gd name="T16" fmla="*/ 4024 w 5561"/>
                <a:gd name="T17" fmla="*/ 0 h 3447"/>
                <a:gd name="T18" fmla="*/ 4385 w 5561"/>
                <a:gd name="T19" fmla="*/ 90 h 3447"/>
                <a:gd name="T20" fmla="*/ 4698 w 5561"/>
                <a:gd name="T21" fmla="*/ 192 h 3447"/>
                <a:gd name="T22" fmla="*/ 4963 w 5561"/>
                <a:gd name="T23" fmla="*/ 306 h 3447"/>
                <a:gd name="T24" fmla="*/ 5180 w 5561"/>
                <a:gd name="T25" fmla="*/ 426 h 3447"/>
                <a:gd name="T26" fmla="*/ 5347 w 5561"/>
                <a:gd name="T27" fmla="*/ 557 h 3447"/>
                <a:gd name="T28" fmla="*/ 5463 w 5561"/>
                <a:gd name="T29" fmla="*/ 701 h 3447"/>
                <a:gd name="T30" fmla="*/ 5523 w 5561"/>
                <a:gd name="T31" fmla="*/ 851 h 3447"/>
                <a:gd name="T32" fmla="*/ 5523 w 5561"/>
                <a:gd name="T33" fmla="*/ 1013 h 3447"/>
                <a:gd name="T34" fmla="*/ 5475 w 5561"/>
                <a:gd name="T35" fmla="*/ 1163 h 3447"/>
                <a:gd name="T36" fmla="*/ 5377 w 5561"/>
                <a:gd name="T37" fmla="*/ 1319 h 3447"/>
                <a:gd name="T38" fmla="*/ 5234 w 5561"/>
                <a:gd name="T39" fmla="*/ 1475 h 3447"/>
                <a:gd name="T40" fmla="*/ 5047 w 5561"/>
                <a:gd name="T41" fmla="*/ 1630 h 3447"/>
                <a:gd name="T42" fmla="*/ 4819 w 5561"/>
                <a:gd name="T43" fmla="*/ 1786 h 3447"/>
                <a:gd name="T44" fmla="*/ 4554 w 5561"/>
                <a:gd name="T45" fmla="*/ 1948 h 3447"/>
                <a:gd name="T46" fmla="*/ 4241 w 5561"/>
                <a:gd name="T47" fmla="*/ 2104 h 3447"/>
                <a:gd name="T48" fmla="*/ 3899 w 5561"/>
                <a:gd name="T49" fmla="*/ 2260 h 3447"/>
                <a:gd name="T50" fmla="*/ 3520 w 5561"/>
                <a:gd name="T51" fmla="*/ 2416 h 3447"/>
                <a:gd name="T52" fmla="*/ 3103 w 5561"/>
                <a:gd name="T53" fmla="*/ 2566 h 3447"/>
                <a:gd name="T54" fmla="*/ 2659 w 5561"/>
                <a:gd name="T55" fmla="*/ 2715 h 3447"/>
                <a:gd name="T56" fmla="*/ 2178 w 5561"/>
                <a:gd name="T57" fmla="*/ 2865 h 3447"/>
                <a:gd name="T58" fmla="*/ 1672 w 5561"/>
                <a:gd name="T59" fmla="*/ 3009 h 3447"/>
                <a:gd name="T60" fmla="*/ 1142 w 5561"/>
                <a:gd name="T61" fmla="*/ 3147 h 3447"/>
                <a:gd name="T62" fmla="*/ 584 w 5561"/>
                <a:gd name="T63" fmla="*/ 3279 h 3447"/>
                <a:gd name="T64" fmla="*/ 0 w 5561"/>
                <a:gd name="T65" fmla="*/ 3447 h 3447"/>
                <a:gd name="T66" fmla="*/ 873 w 5561"/>
                <a:gd name="T67" fmla="*/ 3249 h 3447"/>
                <a:gd name="T68" fmla="*/ 1425 w 5561"/>
                <a:gd name="T69" fmla="*/ 3105 h 3447"/>
                <a:gd name="T70" fmla="*/ 1949 w 5561"/>
                <a:gd name="T71" fmla="*/ 2961 h 3447"/>
                <a:gd name="T72" fmla="*/ 2448 w 5561"/>
                <a:gd name="T73" fmla="*/ 2817 h 3447"/>
                <a:gd name="T74" fmla="*/ 2918 w 5561"/>
                <a:gd name="T75" fmla="*/ 2668 h 3447"/>
                <a:gd name="T76" fmla="*/ 3350 w 5561"/>
                <a:gd name="T77" fmla="*/ 2512 h 3447"/>
                <a:gd name="T78" fmla="*/ 3753 w 5561"/>
                <a:gd name="T79" fmla="*/ 2356 h 3447"/>
                <a:gd name="T80" fmla="*/ 4122 w 5561"/>
                <a:gd name="T81" fmla="*/ 2200 h 3447"/>
                <a:gd name="T82" fmla="*/ 4453 w 5561"/>
                <a:gd name="T83" fmla="*/ 2038 h 3447"/>
                <a:gd name="T84" fmla="*/ 4746 w 5561"/>
                <a:gd name="T85" fmla="*/ 1876 h 3447"/>
                <a:gd name="T86" fmla="*/ 4999 w 5561"/>
                <a:gd name="T87" fmla="*/ 1720 h 3447"/>
                <a:gd name="T88" fmla="*/ 5210 w 5561"/>
                <a:gd name="T89" fmla="*/ 1559 h 3447"/>
                <a:gd name="T90" fmla="*/ 5371 w 5561"/>
                <a:gd name="T91" fmla="*/ 1397 h 3447"/>
                <a:gd name="T92" fmla="*/ 5493 w 5561"/>
                <a:gd name="T93" fmla="*/ 1241 h 3447"/>
                <a:gd name="T94" fmla="*/ 5571 w 5561"/>
                <a:gd name="T95" fmla="*/ 1085 h 3447"/>
                <a:gd name="T96" fmla="*/ 5589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76 w 5740"/>
                <a:gd name="T1" fmla="*/ 0 h 2098"/>
                <a:gd name="T2" fmla="*/ 5674 w 5740"/>
                <a:gd name="T3" fmla="*/ 72 h 2098"/>
                <a:gd name="T4" fmla="*/ 5571 w 5740"/>
                <a:gd name="T5" fmla="*/ 138 h 2098"/>
                <a:gd name="T6" fmla="*/ 5457 w 5740"/>
                <a:gd name="T7" fmla="*/ 210 h 2098"/>
                <a:gd name="T8" fmla="*/ 5338 w 5740"/>
                <a:gd name="T9" fmla="*/ 276 h 2098"/>
                <a:gd name="T10" fmla="*/ 5084 w 5740"/>
                <a:gd name="T11" fmla="*/ 414 h 2098"/>
                <a:gd name="T12" fmla="*/ 4807 w 5740"/>
                <a:gd name="T13" fmla="*/ 552 h 2098"/>
                <a:gd name="T14" fmla="*/ 4506 w 5740"/>
                <a:gd name="T15" fmla="*/ 690 h 2098"/>
                <a:gd name="T16" fmla="*/ 4188 w 5740"/>
                <a:gd name="T17" fmla="*/ 827 h 2098"/>
                <a:gd name="T18" fmla="*/ 3851 w 5740"/>
                <a:gd name="T19" fmla="*/ 959 h 2098"/>
                <a:gd name="T20" fmla="*/ 3490 w 5740"/>
                <a:gd name="T21" fmla="*/ 1091 h 2098"/>
                <a:gd name="T22" fmla="*/ 3111 w 5740"/>
                <a:gd name="T23" fmla="*/ 1223 h 2098"/>
                <a:gd name="T24" fmla="*/ 2713 w 5740"/>
                <a:gd name="T25" fmla="*/ 1355 h 2098"/>
                <a:gd name="T26" fmla="*/ 2298 w 5740"/>
                <a:gd name="T27" fmla="*/ 1481 h 2098"/>
                <a:gd name="T28" fmla="*/ 1872 w 5740"/>
                <a:gd name="T29" fmla="*/ 1601 h 2098"/>
                <a:gd name="T30" fmla="*/ 1425 w 5740"/>
                <a:gd name="T31" fmla="*/ 1721 h 2098"/>
                <a:gd name="T32" fmla="*/ 963 w 5740"/>
                <a:gd name="T33" fmla="*/ 1834 h 2098"/>
                <a:gd name="T34" fmla="*/ 488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81 w 5740"/>
                <a:gd name="T41" fmla="*/ 1990 h 2098"/>
                <a:gd name="T42" fmla="*/ 957 w 5740"/>
                <a:gd name="T43" fmla="*/ 1882 h 2098"/>
                <a:gd name="T44" fmla="*/ 1413 w 5740"/>
                <a:gd name="T45" fmla="*/ 1763 h 2098"/>
                <a:gd name="T46" fmla="*/ 1854 w 5740"/>
                <a:gd name="T47" fmla="*/ 1649 h 2098"/>
                <a:gd name="T48" fmla="*/ 2280 w 5740"/>
                <a:gd name="T49" fmla="*/ 1523 h 2098"/>
                <a:gd name="T50" fmla="*/ 2695 w 5740"/>
                <a:gd name="T51" fmla="*/ 1397 h 2098"/>
                <a:gd name="T52" fmla="*/ 3087 w 5740"/>
                <a:gd name="T53" fmla="*/ 1271 h 2098"/>
                <a:gd name="T54" fmla="*/ 3466 w 5740"/>
                <a:gd name="T55" fmla="*/ 1139 h 2098"/>
                <a:gd name="T56" fmla="*/ 3827 w 5740"/>
                <a:gd name="T57" fmla="*/ 1007 h 2098"/>
                <a:gd name="T58" fmla="*/ 4164 w 5740"/>
                <a:gd name="T59" fmla="*/ 875 h 2098"/>
                <a:gd name="T60" fmla="*/ 4488 w 5740"/>
                <a:gd name="T61" fmla="*/ 737 h 2098"/>
                <a:gd name="T62" fmla="*/ 4789 w 5740"/>
                <a:gd name="T63" fmla="*/ 600 h 2098"/>
                <a:gd name="T64" fmla="*/ 5072 w 5740"/>
                <a:gd name="T65" fmla="*/ 462 h 2098"/>
                <a:gd name="T66" fmla="*/ 5326 w 5740"/>
                <a:gd name="T67" fmla="*/ 324 h 2098"/>
                <a:gd name="T68" fmla="*/ 5565 w 5740"/>
                <a:gd name="T69" fmla="*/ 186 h 2098"/>
                <a:gd name="T70" fmla="*/ 5776 w 5740"/>
                <a:gd name="T71" fmla="*/ 48 h 2098"/>
                <a:gd name="T72" fmla="*/ 5776 w 5740"/>
                <a:gd name="T73" fmla="*/ 0 h 2098"/>
                <a:gd name="T74" fmla="*/ 577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7 w 1955"/>
                <a:gd name="T1" fmla="*/ 485 h 1265"/>
                <a:gd name="T2" fmla="*/ 1913 w 1955"/>
                <a:gd name="T3" fmla="*/ 390 h 1265"/>
                <a:gd name="T4" fmla="*/ 1780 w 1955"/>
                <a:gd name="T5" fmla="*/ 306 h 1265"/>
                <a:gd name="T6" fmla="*/ 1589 w 1955"/>
                <a:gd name="T7" fmla="*/ 228 h 1265"/>
                <a:gd name="T8" fmla="*/ 1335 w 1955"/>
                <a:gd name="T9" fmla="*/ 162 h 1265"/>
                <a:gd name="T10" fmla="*/ 1016 w 1955"/>
                <a:gd name="T11" fmla="*/ 102 h 1265"/>
                <a:gd name="T12" fmla="*/ 650 w 1955"/>
                <a:gd name="T13" fmla="*/ 54 h 1265"/>
                <a:gd name="T14" fmla="*/ 229 w 1955"/>
                <a:gd name="T15" fmla="*/ 18 h 1265"/>
                <a:gd name="T16" fmla="*/ 0 w 1955"/>
                <a:gd name="T17" fmla="*/ 12 h 1265"/>
                <a:gd name="T18" fmla="*/ 433 w 1955"/>
                <a:gd name="T19" fmla="*/ 48 h 1265"/>
                <a:gd name="T20" fmla="*/ 818 w 1955"/>
                <a:gd name="T21" fmla="*/ 90 h 1265"/>
                <a:gd name="T22" fmla="*/ 1156 w 1955"/>
                <a:gd name="T23" fmla="*/ 144 h 1265"/>
                <a:gd name="T24" fmla="*/ 1431 w 1955"/>
                <a:gd name="T25" fmla="*/ 204 h 1265"/>
                <a:gd name="T26" fmla="*/ 1648 w 1955"/>
                <a:gd name="T27" fmla="*/ 276 h 1265"/>
                <a:gd name="T28" fmla="*/ 1806 w 1955"/>
                <a:gd name="T29" fmla="*/ 360 h 1265"/>
                <a:gd name="T30" fmla="*/ 1895 w 1955"/>
                <a:gd name="T31" fmla="*/ 443 h 1265"/>
                <a:gd name="T32" fmla="*/ 1913 w 1955"/>
                <a:gd name="T33" fmla="*/ 539 h 1265"/>
                <a:gd name="T34" fmla="*/ 1866 w 1955"/>
                <a:gd name="T35" fmla="*/ 629 h 1265"/>
                <a:gd name="T36" fmla="*/ 1756 w 1955"/>
                <a:gd name="T37" fmla="*/ 719 h 1265"/>
                <a:gd name="T38" fmla="*/ 1589 w 1955"/>
                <a:gd name="T39" fmla="*/ 809 h 1265"/>
                <a:gd name="T40" fmla="*/ 1365 w 1955"/>
                <a:gd name="T41" fmla="*/ 899 h 1265"/>
                <a:gd name="T42" fmla="*/ 1094 w 1955"/>
                <a:gd name="T43" fmla="*/ 989 h 1265"/>
                <a:gd name="T44" fmla="*/ 769 w 1955"/>
                <a:gd name="T45" fmla="*/ 1073 h 1265"/>
                <a:gd name="T46" fmla="*/ 409 w 1955"/>
                <a:gd name="T47" fmla="*/ 1157 h 1265"/>
                <a:gd name="T48" fmla="*/ 0 w 1955"/>
                <a:gd name="T49" fmla="*/ 1241 h 1265"/>
                <a:gd name="T50" fmla="*/ 217 w 1955"/>
                <a:gd name="T51" fmla="*/ 1223 h 1265"/>
                <a:gd name="T52" fmla="*/ 614 w 1955"/>
                <a:gd name="T53" fmla="*/ 1139 h 1265"/>
                <a:gd name="T54" fmla="*/ 963 w 1955"/>
                <a:gd name="T55" fmla="*/ 1049 h 1265"/>
                <a:gd name="T56" fmla="*/ 1270 w 1955"/>
                <a:gd name="T57" fmla="*/ 959 h 1265"/>
                <a:gd name="T58" fmla="*/ 1523 w 1955"/>
                <a:gd name="T59" fmla="*/ 863 h 1265"/>
                <a:gd name="T60" fmla="*/ 1726 w 1955"/>
                <a:gd name="T61" fmla="*/ 767 h 1265"/>
                <a:gd name="T62" fmla="*/ 1872 w 1955"/>
                <a:gd name="T63" fmla="*/ 677 h 1265"/>
                <a:gd name="T64" fmla="*/ 1949 w 1955"/>
                <a:gd name="T65" fmla="*/ 581 h 1265"/>
                <a:gd name="T66" fmla="*/ 1967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24 w 4694"/>
                <a:gd name="T1" fmla="*/ 797 h 2901"/>
                <a:gd name="T2" fmla="*/ 4694 w 4694"/>
                <a:gd name="T3" fmla="*/ 665 h 2901"/>
                <a:gd name="T4" fmla="*/ 4616 w 4694"/>
                <a:gd name="T5" fmla="*/ 540 h 2901"/>
                <a:gd name="T6" fmla="*/ 4494 w 4694"/>
                <a:gd name="T7" fmla="*/ 426 h 2901"/>
                <a:gd name="T8" fmla="*/ 4327 w 4694"/>
                <a:gd name="T9" fmla="*/ 312 h 2901"/>
                <a:gd name="T10" fmla="*/ 4110 w 4694"/>
                <a:gd name="T11" fmla="*/ 216 h 2901"/>
                <a:gd name="T12" fmla="*/ 3857 w 4694"/>
                <a:gd name="T13" fmla="*/ 120 h 2901"/>
                <a:gd name="T14" fmla="*/ 3562 w 4694"/>
                <a:gd name="T15" fmla="*/ 36 h 2901"/>
                <a:gd name="T16" fmla="*/ 3225 w 4694"/>
                <a:gd name="T17" fmla="*/ 0 h 2901"/>
                <a:gd name="T18" fmla="*/ 3562 w 4694"/>
                <a:gd name="T19" fmla="*/ 78 h 2901"/>
                <a:gd name="T20" fmla="*/ 3857 w 4694"/>
                <a:gd name="T21" fmla="*/ 162 h 2901"/>
                <a:gd name="T22" fmla="*/ 4110 w 4694"/>
                <a:gd name="T23" fmla="*/ 258 h 2901"/>
                <a:gd name="T24" fmla="*/ 4315 w 4694"/>
                <a:gd name="T25" fmla="*/ 366 h 2901"/>
                <a:gd name="T26" fmla="*/ 4471 w 4694"/>
                <a:gd name="T27" fmla="*/ 480 h 2901"/>
                <a:gd name="T28" fmla="*/ 4580 w 4694"/>
                <a:gd name="T29" fmla="*/ 605 h 2901"/>
                <a:gd name="T30" fmla="*/ 4640 w 4694"/>
                <a:gd name="T31" fmla="*/ 737 h 2901"/>
                <a:gd name="T32" fmla="*/ 4640 w 4694"/>
                <a:gd name="T33" fmla="*/ 875 h 2901"/>
                <a:gd name="T34" fmla="*/ 4598 w 4694"/>
                <a:gd name="T35" fmla="*/ 1001 h 2901"/>
                <a:gd name="T36" fmla="*/ 4518 w 4694"/>
                <a:gd name="T37" fmla="*/ 1127 h 2901"/>
                <a:gd name="T38" fmla="*/ 4399 w 4694"/>
                <a:gd name="T39" fmla="*/ 1259 h 2901"/>
                <a:gd name="T40" fmla="*/ 4242 w 4694"/>
                <a:gd name="T41" fmla="*/ 1385 h 2901"/>
                <a:gd name="T42" fmla="*/ 4050 w 4694"/>
                <a:gd name="T43" fmla="*/ 1517 h 2901"/>
                <a:gd name="T44" fmla="*/ 3827 w 4694"/>
                <a:gd name="T45" fmla="*/ 1648 h 2901"/>
                <a:gd name="T46" fmla="*/ 3568 w 4694"/>
                <a:gd name="T47" fmla="*/ 1774 h 2901"/>
                <a:gd name="T48" fmla="*/ 3279 w 4694"/>
                <a:gd name="T49" fmla="*/ 1906 h 2901"/>
                <a:gd name="T50" fmla="*/ 2960 w 4694"/>
                <a:gd name="T51" fmla="*/ 2032 h 2901"/>
                <a:gd name="T52" fmla="*/ 2611 w 4694"/>
                <a:gd name="T53" fmla="*/ 2164 h 2901"/>
                <a:gd name="T54" fmla="*/ 2238 w 4694"/>
                <a:gd name="T55" fmla="*/ 2284 h 2901"/>
                <a:gd name="T56" fmla="*/ 1836 w 4694"/>
                <a:gd name="T57" fmla="*/ 2410 h 2901"/>
                <a:gd name="T58" fmla="*/ 1407 w 4694"/>
                <a:gd name="T59" fmla="*/ 2530 h 2901"/>
                <a:gd name="T60" fmla="*/ 488 w 4694"/>
                <a:gd name="T61" fmla="*/ 2757 h 2901"/>
                <a:gd name="T62" fmla="*/ 0 w 4694"/>
                <a:gd name="T63" fmla="*/ 2901 h 2901"/>
                <a:gd name="T64" fmla="*/ 975 w 4694"/>
                <a:gd name="T65" fmla="*/ 2674 h 2901"/>
                <a:gd name="T66" fmla="*/ 1648 w 4694"/>
                <a:gd name="T67" fmla="*/ 2494 h 2901"/>
                <a:gd name="T68" fmla="*/ 2071 w 4694"/>
                <a:gd name="T69" fmla="*/ 2374 h 2901"/>
                <a:gd name="T70" fmla="*/ 2467 w 4694"/>
                <a:gd name="T71" fmla="*/ 2248 h 2901"/>
                <a:gd name="T72" fmla="*/ 2834 w 4694"/>
                <a:gd name="T73" fmla="*/ 2116 h 2901"/>
                <a:gd name="T74" fmla="*/ 3171 w 4694"/>
                <a:gd name="T75" fmla="*/ 1984 h 2901"/>
                <a:gd name="T76" fmla="*/ 3484 w 4694"/>
                <a:gd name="T77" fmla="*/ 1858 h 2901"/>
                <a:gd name="T78" fmla="*/ 3761 w 4694"/>
                <a:gd name="T79" fmla="*/ 1720 h 2901"/>
                <a:gd name="T80" fmla="*/ 4008 w 4694"/>
                <a:gd name="T81" fmla="*/ 1589 h 2901"/>
                <a:gd name="T82" fmla="*/ 4217 w 4694"/>
                <a:gd name="T83" fmla="*/ 1457 h 2901"/>
                <a:gd name="T84" fmla="*/ 4399 w 4694"/>
                <a:gd name="T85" fmla="*/ 1325 h 2901"/>
                <a:gd name="T86" fmla="*/ 4536 w 4694"/>
                <a:gd name="T87" fmla="*/ 1193 h 2901"/>
                <a:gd name="T88" fmla="*/ 4640 w 4694"/>
                <a:gd name="T89" fmla="*/ 1061 h 2901"/>
                <a:gd name="T90" fmla="*/ 4700 w 4694"/>
                <a:gd name="T91" fmla="*/ 935 h 2901"/>
                <a:gd name="T92" fmla="*/ 471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85 w 3761"/>
                <a:gd name="T1" fmla="*/ 719 h 2356"/>
                <a:gd name="T2" fmla="*/ 3755 w 3761"/>
                <a:gd name="T3" fmla="*/ 599 h 2356"/>
                <a:gd name="T4" fmla="*/ 3677 w 3761"/>
                <a:gd name="T5" fmla="*/ 486 h 2356"/>
                <a:gd name="T6" fmla="*/ 3544 w 3761"/>
                <a:gd name="T7" fmla="*/ 378 h 2356"/>
                <a:gd name="T8" fmla="*/ 3370 w 3761"/>
                <a:gd name="T9" fmla="*/ 282 h 2356"/>
                <a:gd name="T10" fmla="*/ 3147 w 3761"/>
                <a:gd name="T11" fmla="*/ 192 h 2356"/>
                <a:gd name="T12" fmla="*/ 2882 w 3761"/>
                <a:gd name="T13" fmla="*/ 108 h 2356"/>
                <a:gd name="T14" fmla="*/ 2575 w 3761"/>
                <a:gd name="T15" fmla="*/ 36 h 2356"/>
                <a:gd name="T16" fmla="*/ 2244 w 3761"/>
                <a:gd name="T17" fmla="*/ 0 h 2356"/>
                <a:gd name="T18" fmla="*/ 2593 w 3761"/>
                <a:gd name="T19" fmla="*/ 72 h 2356"/>
                <a:gd name="T20" fmla="*/ 2894 w 3761"/>
                <a:gd name="T21" fmla="*/ 150 h 2356"/>
                <a:gd name="T22" fmla="*/ 3159 w 3761"/>
                <a:gd name="T23" fmla="*/ 234 h 2356"/>
                <a:gd name="T24" fmla="*/ 3370 w 3761"/>
                <a:gd name="T25" fmla="*/ 330 h 2356"/>
                <a:gd name="T26" fmla="*/ 3538 w 3761"/>
                <a:gd name="T27" fmla="*/ 432 h 2356"/>
                <a:gd name="T28" fmla="*/ 3647 w 3761"/>
                <a:gd name="T29" fmla="*/ 545 h 2356"/>
                <a:gd name="T30" fmla="*/ 3707 w 3761"/>
                <a:gd name="T31" fmla="*/ 665 h 2356"/>
                <a:gd name="T32" fmla="*/ 3713 w 3761"/>
                <a:gd name="T33" fmla="*/ 791 h 2356"/>
                <a:gd name="T34" fmla="*/ 3677 w 3761"/>
                <a:gd name="T35" fmla="*/ 887 h 2356"/>
                <a:gd name="T36" fmla="*/ 3615 w 3761"/>
                <a:gd name="T37" fmla="*/ 989 h 2356"/>
                <a:gd name="T38" fmla="*/ 3520 w 3761"/>
                <a:gd name="T39" fmla="*/ 1091 h 2356"/>
                <a:gd name="T40" fmla="*/ 3394 w 3761"/>
                <a:gd name="T41" fmla="*/ 1187 h 2356"/>
                <a:gd name="T42" fmla="*/ 3243 w 3761"/>
                <a:gd name="T43" fmla="*/ 1289 h 2356"/>
                <a:gd name="T44" fmla="*/ 3063 w 3761"/>
                <a:gd name="T45" fmla="*/ 1391 h 2356"/>
                <a:gd name="T46" fmla="*/ 2852 w 3761"/>
                <a:gd name="T47" fmla="*/ 1493 h 2356"/>
                <a:gd name="T48" fmla="*/ 2623 w 3761"/>
                <a:gd name="T49" fmla="*/ 1589 h 2356"/>
                <a:gd name="T50" fmla="*/ 2089 w 3761"/>
                <a:gd name="T51" fmla="*/ 1786 h 2356"/>
                <a:gd name="T52" fmla="*/ 1469 w 3761"/>
                <a:gd name="T53" fmla="*/ 1972 h 2356"/>
                <a:gd name="T54" fmla="*/ 769 w 3761"/>
                <a:gd name="T55" fmla="*/ 2158 h 2356"/>
                <a:gd name="T56" fmla="*/ 0 w 3761"/>
                <a:gd name="T57" fmla="*/ 2326 h 2356"/>
                <a:gd name="T58" fmla="*/ 403 w 3761"/>
                <a:gd name="T59" fmla="*/ 2272 h 2356"/>
                <a:gd name="T60" fmla="*/ 1150 w 3761"/>
                <a:gd name="T61" fmla="*/ 2092 h 2356"/>
                <a:gd name="T62" fmla="*/ 1824 w 3761"/>
                <a:gd name="T63" fmla="*/ 1900 h 2356"/>
                <a:gd name="T64" fmla="*/ 2408 w 3761"/>
                <a:gd name="T65" fmla="*/ 1702 h 2356"/>
                <a:gd name="T66" fmla="*/ 2665 w 3761"/>
                <a:gd name="T67" fmla="*/ 1607 h 2356"/>
                <a:gd name="T68" fmla="*/ 2900 w 3761"/>
                <a:gd name="T69" fmla="*/ 1505 h 2356"/>
                <a:gd name="T70" fmla="*/ 3111 w 3761"/>
                <a:gd name="T71" fmla="*/ 1403 h 2356"/>
                <a:gd name="T72" fmla="*/ 3297 w 3761"/>
                <a:gd name="T73" fmla="*/ 1301 h 2356"/>
                <a:gd name="T74" fmla="*/ 3454 w 3761"/>
                <a:gd name="T75" fmla="*/ 1193 h 2356"/>
                <a:gd name="T76" fmla="*/ 3580 w 3761"/>
                <a:gd name="T77" fmla="*/ 1091 h 2356"/>
                <a:gd name="T78" fmla="*/ 3677 w 3761"/>
                <a:gd name="T79" fmla="*/ 989 h 2356"/>
                <a:gd name="T80" fmla="*/ 3743 w 3761"/>
                <a:gd name="T81" fmla="*/ 887 h 2356"/>
                <a:gd name="T82" fmla="*/ 3779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42 w 2924"/>
                <a:gd name="T1" fmla="*/ 647 h 1846"/>
                <a:gd name="T2" fmla="*/ 2894 w 2924"/>
                <a:gd name="T3" fmla="*/ 528 h 1846"/>
                <a:gd name="T4" fmla="*/ 2766 w 2924"/>
                <a:gd name="T5" fmla="*/ 414 h 1846"/>
                <a:gd name="T6" fmla="*/ 2575 w 2924"/>
                <a:gd name="T7" fmla="*/ 318 h 1846"/>
                <a:gd name="T8" fmla="*/ 2316 w 2924"/>
                <a:gd name="T9" fmla="*/ 228 h 1846"/>
                <a:gd name="T10" fmla="*/ 1997 w 2924"/>
                <a:gd name="T11" fmla="*/ 150 h 1846"/>
                <a:gd name="T12" fmla="*/ 1618 w 2924"/>
                <a:gd name="T13" fmla="*/ 78 h 1846"/>
                <a:gd name="T14" fmla="*/ 1186 w 2924"/>
                <a:gd name="T15" fmla="*/ 24 h 1846"/>
                <a:gd name="T16" fmla="*/ 698 w 2924"/>
                <a:gd name="T17" fmla="*/ 0 h 1846"/>
                <a:gd name="T18" fmla="*/ 1198 w 2924"/>
                <a:gd name="T19" fmla="*/ 48 h 1846"/>
                <a:gd name="T20" fmla="*/ 1636 w 2924"/>
                <a:gd name="T21" fmla="*/ 108 h 1846"/>
                <a:gd name="T22" fmla="*/ 2021 w 2924"/>
                <a:gd name="T23" fmla="*/ 180 h 1846"/>
                <a:gd name="T24" fmla="*/ 2340 w 2924"/>
                <a:gd name="T25" fmla="*/ 264 h 1846"/>
                <a:gd name="T26" fmla="*/ 2587 w 2924"/>
                <a:gd name="T27" fmla="*/ 360 h 1846"/>
                <a:gd name="T28" fmla="*/ 2766 w 2924"/>
                <a:gd name="T29" fmla="*/ 468 h 1846"/>
                <a:gd name="T30" fmla="*/ 2864 w 2924"/>
                <a:gd name="T31" fmla="*/ 587 h 1846"/>
                <a:gd name="T32" fmla="*/ 2882 w 2924"/>
                <a:gd name="T33" fmla="*/ 713 h 1846"/>
                <a:gd name="T34" fmla="*/ 2858 w 2924"/>
                <a:gd name="T35" fmla="*/ 785 h 1846"/>
                <a:gd name="T36" fmla="*/ 2810 w 2924"/>
                <a:gd name="T37" fmla="*/ 857 h 1846"/>
                <a:gd name="T38" fmla="*/ 2641 w 2924"/>
                <a:gd name="T39" fmla="*/ 1001 h 1846"/>
                <a:gd name="T40" fmla="*/ 2382 w 2924"/>
                <a:gd name="T41" fmla="*/ 1145 h 1846"/>
                <a:gd name="T42" fmla="*/ 2045 w 2924"/>
                <a:gd name="T43" fmla="*/ 1289 h 1846"/>
                <a:gd name="T44" fmla="*/ 1636 w 2924"/>
                <a:gd name="T45" fmla="*/ 1433 h 1846"/>
                <a:gd name="T46" fmla="*/ 1150 w 2924"/>
                <a:gd name="T47" fmla="*/ 1571 h 1846"/>
                <a:gd name="T48" fmla="*/ 608 w 2924"/>
                <a:gd name="T49" fmla="*/ 1702 h 1846"/>
                <a:gd name="T50" fmla="*/ 0 w 2924"/>
                <a:gd name="T51" fmla="*/ 1828 h 1846"/>
                <a:gd name="T52" fmla="*/ 313 w 2924"/>
                <a:gd name="T53" fmla="*/ 1780 h 1846"/>
                <a:gd name="T54" fmla="*/ 903 w 2924"/>
                <a:gd name="T55" fmla="*/ 1648 h 1846"/>
                <a:gd name="T56" fmla="*/ 1425 w 2924"/>
                <a:gd name="T57" fmla="*/ 1511 h 1846"/>
                <a:gd name="T58" fmla="*/ 1883 w 2924"/>
                <a:gd name="T59" fmla="*/ 1367 h 1846"/>
                <a:gd name="T60" fmla="*/ 2268 w 2924"/>
                <a:gd name="T61" fmla="*/ 1223 h 1846"/>
                <a:gd name="T62" fmla="*/ 2575 w 2924"/>
                <a:gd name="T63" fmla="*/ 1079 h 1846"/>
                <a:gd name="T64" fmla="*/ 2792 w 2924"/>
                <a:gd name="T65" fmla="*/ 929 h 1846"/>
                <a:gd name="T66" fmla="*/ 2894 w 2924"/>
                <a:gd name="T67" fmla="*/ 815 h 1846"/>
                <a:gd name="T68" fmla="*/ 2930 w 2924"/>
                <a:gd name="T69" fmla="*/ 743 h 1846"/>
                <a:gd name="T70" fmla="*/ 2942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8 w 1488"/>
                <a:gd name="T7" fmla="*/ 186 h 204"/>
                <a:gd name="T8" fmla="*/ 1409 w 1488"/>
                <a:gd name="T9" fmla="*/ 204 h 204"/>
                <a:gd name="T10" fmla="*/ 140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80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80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80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80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5 w 323"/>
                  <a:gd name="T13" fmla="*/ 18 h 162"/>
                  <a:gd name="T14" fmla="*/ 241 w 323"/>
                  <a:gd name="T15" fmla="*/ 54 h 162"/>
                  <a:gd name="T16" fmla="*/ 289 w 323"/>
                  <a:gd name="T17" fmla="*/ 90 h 162"/>
                  <a:gd name="T18" fmla="*/ 319 w 323"/>
                  <a:gd name="T19" fmla="*/ 114 h 162"/>
                  <a:gd name="T20" fmla="*/ 325 w 323"/>
                  <a:gd name="T21" fmla="*/ 126 h 162"/>
                  <a:gd name="T22" fmla="*/ 325 w 323"/>
                  <a:gd name="T23" fmla="*/ 126 h 162"/>
                  <a:gd name="T24" fmla="*/ 223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4 w 1250"/>
                  <a:gd name="T1" fmla="*/ 641 h 923"/>
                  <a:gd name="T2" fmla="*/ 1174 w 1250"/>
                  <a:gd name="T3" fmla="*/ 473 h 923"/>
                  <a:gd name="T4" fmla="*/ 1144 w 1250"/>
                  <a:gd name="T5" fmla="*/ 384 h 923"/>
                  <a:gd name="T6" fmla="*/ 1120 w 1250"/>
                  <a:gd name="T7" fmla="*/ 288 h 923"/>
                  <a:gd name="T8" fmla="*/ 1059 w 1250"/>
                  <a:gd name="T9" fmla="*/ 174 h 923"/>
                  <a:gd name="T10" fmla="*/ 987 w 1250"/>
                  <a:gd name="T11" fmla="*/ 96 h 923"/>
                  <a:gd name="T12" fmla="*/ 969 w 1250"/>
                  <a:gd name="T13" fmla="*/ 72 h 923"/>
                  <a:gd name="T14" fmla="*/ 897 w 1250"/>
                  <a:gd name="T15" fmla="*/ 18 h 923"/>
                  <a:gd name="T16" fmla="*/ 825 w 1250"/>
                  <a:gd name="T17" fmla="*/ 6 h 923"/>
                  <a:gd name="T18" fmla="*/ 716 w 1250"/>
                  <a:gd name="T19" fmla="*/ 24 h 923"/>
                  <a:gd name="T20" fmla="*/ 668 w 1250"/>
                  <a:gd name="T21" fmla="*/ 42 h 923"/>
                  <a:gd name="T22" fmla="*/ 572 w 1250"/>
                  <a:gd name="T23" fmla="*/ 120 h 923"/>
                  <a:gd name="T24" fmla="*/ 536 w 1250"/>
                  <a:gd name="T25" fmla="*/ 228 h 923"/>
                  <a:gd name="T26" fmla="*/ 513 w 1250"/>
                  <a:gd name="T27" fmla="*/ 348 h 923"/>
                  <a:gd name="T28" fmla="*/ 433 w 1250"/>
                  <a:gd name="T29" fmla="*/ 479 h 923"/>
                  <a:gd name="T30" fmla="*/ 415 w 1250"/>
                  <a:gd name="T31" fmla="*/ 539 h 923"/>
                  <a:gd name="T32" fmla="*/ 355 w 1250"/>
                  <a:gd name="T33" fmla="*/ 599 h 923"/>
                  <a:gd name="T34" fmla="*/ 307 w 1250"/>
                  <a:gd name="T35" fmla="*/ 629 h 923"/>
                  <a:gd name="T36" fmla="*/ 295 w 1250"/>
                  <a:gd name="T37" fmla="*/ 635 h 923"/>
                  <a:gd name="T38" fmla="*/ 259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2 w 1250"/>
                  <a:gd name="T47" fmla="*/ 869 h 923"/>
                  <a:gd name="T48" fmla="*/ 644 w 1250"/>
                  <a:gd name="T49" fmla="*/ 827 h 923"/>
                  <a:gd name="T50" fmla="*/ 704 w 1250"/>
                  <a:gd name="T51" fmla="*/ 725 h 923"/>
                  <a:gd name="T52" fmla="*/ 698 w 1250"/>
                  <a:gd name="T53" fmla="*/ 611 h 923"/>
                  <a:gd name="T54" fmla="*/ 782 w 1250"/>
                  <a:gd name="T55" fmla="*/ 551 h 923"/>
                  <a:gd name="T56" fmla="*/ 885 w 1250"/>
                  <a:gd name="T57" fmla="*/ 449 h 923"/>
                  <a:gd name="T58" fmla="*/ 915 w 1250"/>
                  <a:gd name="T59" fmla="*/ 414 h 923"/>
                  <a:gd name="T60" fmla="*/ 981 w 1250"/>
                  <a:gd name="T61" fmla="*/ 318 h 923"/>
                  <a:gd name="T62" fmla="*/ 1029 w 1250"/>
                  <a:gd name="T63" fmla="*/ 336 h 923"/>
                  <a:gd name="T64" fmla="*/ 1126 w 1250"/>
                  <a:gd name="T65" fmla="*/ 617 h 923"/>
                  <a:gd name="T66" fmla="*/ 1120 w 1250"/>
                  <a:gd name="T67" fmla="*/ 689 h 923"/>
                  <a:gd name="T68" fmla="*/ 1156 w 1250"/>
                  <a:gd name="T69" fmla="*/ 749 h 923"/>
                  <a:gd name="T70" fmla="*/ 1210 w 1250"/>
                  <a:gd name="T71" fmla="*/ 713 h 923"/>
                  <a:gd name="T72" fmla="*/ 1246 w 1250"/>
                  <a:gd name="T73" fmla="*/ 749 h 923"/>
                  <a:gd name="T74" fmla="*/ 1258 w 1250"/>
                  <a:gd name="T75" fmla="*/ 743 h 923"/>
                  <a:gd name="T76" fmla="*/ 698 w 1250"/>
                  <a:gd name="T77" fmla="*/ 264 h 923"/>
                  <a:gd name="T78" fmla="*/ 790 w 1250"/>
                  <a:gd name="T79" fmla="*/ 372 h 923"/>
                  <a:gd name="T80" fmla="*/ 770 w 1250"/>
                  <a:gd name="T81" fmla="*/ 443 h 923"/>
                  <a:gd name="T82" fmla="*/ 710 w 1250"/>
                  <a:gd name="T83" fmla="*/ 515 h 923"/>
                  <a:gd name="T84" fmla="*/ 662 w 1250"/>
                  <a:gd name="T85" fmla="*/ 569 h 923"/>
                  <a:gd name="T86" fmla="*/ 620 w 1250"/>
                  <a:gd name="T87" fmla="*/ 593 h 923"/>
                  <a:gd name="T88" fmla="*/ 578 w 1250"/>
                  <a:gd name="T89" fmla="*/ 617 h 923"/>
                  <a:gd name="T90" fmla="*/ 566 w 1250"/>
                  <a:gd name="T91" fmla="*/ 707 h 923"/>
                  <a:gd name="T92" fmla="*/ 355 w 1250"/>
                  <a:gd name="T93" fmla="*/ 755 h 923"/>
                  <a:gd name="T94" fmla="*/ 391 w 1250"/>
                  <a:gd name="T95" fmla="*/ 641 h 923"/>
                  <a:gd name="T96" fmla="*/ 427 w 1250"/>
                  <a:gd name="T97" fmla="*/ 647 h 923"/>
                  <a:gd name="T98" fmla="*/ 445 w 1250"/>
                  <a:gd name="T99" fmla="*/ 617 h 923"/>
                  <a:gd name="T100" fmla="*/ 572 w 1250"/>
                  <a:gd name="T101" fmla="*/ 515 h 923"/>
                  <a:gd name="T102" fmla="*/ 620 w 1250"/>
                  <a:gd name="T103" fmla="*/ 473 h 923"/>
                  <a:gd name="T104" fmla="*/ 644 w 1250"/>
                  <a:gd name="T105" fmla="*/ 396 h 923"/>
                  <a:gd name="T106" fmla="*/ 644 w 1250"/>
                  <a:gd name="T107" fmla="*/ 378 h 923"/>
                  <a:gd name="T108" fmla="*/ 668 w 1250"/>
                  <a:gd name="T109" fmla="*/ 270 h 923"/>
                  <a:gd name="T110" fmla="*/ 686 w 1250"/>
                  <a:gd name="T111" fmla="*/ 192 h 923"/>
                  <a:gd name="T112" fmla="*/ 698 w 1250"/>
                  <a:gd name="T113" fmla="*/ 264 h 923"/>
                  <a:gd name="T114" fmla="*/ 536 w 1250"/>
                  <a:gd name="T115" fmla="*/ 455 h 923"/>
                  <a:gd name="T116" fmla="*/ 638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0 w 72"/>
                  <a:gd name="T3" fmla="*/ 24 h 54"/>
                  <a:gd name="T4" fmla="*/ 62 w 72"/>
                  <a:gd name="T5" fmla="*/ 12 h 54"/>
                  <a:gd name="T6" fmla="*/ 68 w 72"/>
                  <a:gd name="T7" fmla="*/ 6 h 54"/>
                  <a:gd name="T8" fmla="*/ 74 w 72"/>
                  <a:gd name="T9" fmla="*/ 0 h 54"/>
                  <a:gd name="T10" fmla="*/ 44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9 w 287"/>
                  <a:gd name="T1" fmla="*/ 0 h 84"/>
                  <a:gd name="T2" fmla="*/ 0 w 287"/>
                  <a:gd name="T3" fmla="*/ 84 h 84"/>
                  <a:gd name="T4" fmla="*/ 170 w 287"/>
                  <a:gd name="T5" fmla="*/ 36 h 84"/>
                  <a:gd name="T6" fmla="*/ 114 w 287"/>
                  <a:gd name="T7" fmla="*/ 60 h 84"/>
                  <a:gd name="T8" fmla="*/ 278 w 287"/>
                  <a:gd name="T9" fmla="*/ 18 h 84"/>
                  <a:gd name="T10" fmla="*/ 289 w 287"/>
                  <a:gd name="T11" fmla="*/ 0 h 84"/>
                  <a:gd name="T12" fmla="*/ 289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7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437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7BD20-2A0E-42DF-994A-2979D2D902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11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F1DC3-1B91-4929-ACBB-5D81EF846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66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ECDF2-B4DC-4F8E-B40C-B2B274095C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32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23C8A-48C4-4A42-9800-A0F70ACDD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23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9A697-099C-4C32-9386-B6F3A0E951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1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875A-AA35-4434-B4D3-5CC0B4A55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907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0D90C-B1D8-4A25-B6B3-D341D32C5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27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EBB5A-FC93-4519-A0D9-5F1C787A0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45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720F2-131D-4987-BD8D-6FD7AF0755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99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D6475-EB86-438E-9747-F2AA07AEC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02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6237-67FA-4F7E-9D69-714243AC4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8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91 w 3934"/>
                <a:gd name="T3" fmla="*/ 1331 h 1505"/>
                <a:gd name="T4" fmla="*/ 1221 w 3934"/>
                <a:gd name="T5" fmla="*/ 1157 h 1505"/>
                <a:gd name="T6" fmla="*/ 1738 w 3934"/>
                <a:gd name="T7" fmla="*/ 977 h 1505"/>
                <a:gd name="T8" fmla="*/ 2232 w 3934"/>
                <a:gd name="T9" fmla="*/ 792 h 1505"/>
                <a:gd name="T10" fmla="*/ 2472 w 3934"/>
                <a:gd name="T11" fmla="*/ 696 h 1505"/>
                <a:gd name="T12" fmla="*/ 2706 w 3934"/>
                <a:gd name="T13" fmla="*/ 606 h 1505"/>
                <a:gd name="T14" fmla="*/ 2936 w 3934"/>
                <a:gd name="T15" fmla="*/ 510 h 1505"/>
                <a:gd name="T16" fmla="*/ 3159 w 3934"/>
                <a:gd name="T17" fmla="*/ 420 h 1505"/>
                <a:gd name="T18" fmla="*/ 3368 w 3934"/>
                <a:gd name="T19" fmla="*/ 324 h 1505"/>
                <a:gd name="T20" fmla="*/ 3573 w 3934"/>
                <a:gd name="T21" fmla="*/ 234 h 1505"/>
                <a:gd name="T22" fmla="*/ 3771 w 3934"/>
                <a:gd name="T23" fmla="*/ 138 h 1505"/>
                <a:gd name="T24" fmla="*/ 3958 w 3934"/>
                <a:gd name="T25" fmla="*/ 48 h 1505"/>
                <a:gd name="T26" fmla="*/ 3958 w 3934"/>
                <a:gd name="T27" fmla="*/ 0 h 1505"/>
                <a:gd name="T28" fmla="*/ 3765 w 3934"/>
                <a:gd name="T29" fmla="*/ 96 h 1505"/>
                <a:gd name="T30" fmla="*/ 3561 w 3934"/>
                <a:gd name="T31" fmla="*/ 192 h 1505"/>
                <a:gd name="T32" fmla="*/ 3350 w 3934"/>
                <a:gd name="T33" fmla="*/ 288 h 1505"/>
                <a:gd name="T34" fmla="*/ 3135 w 3934"/>
                <a:gd name="T35" fmla="*/ 384 h 1505"/>
                <a:gd name="T36" fmla="*/ 2906 w 3934"/>
                <a:gd name="T37" fmla="*/ 480 h 1505"/>
                <a:gd name="T38" fmla="*/ 2670 w 3934"/>
                <a:gd name="T39" fmla="*/ 576 h 1505"/>
                <a:gd name="T40" fmla="*/ 2423 w 3934"/>
                <a:gd name="T41" fmla="*/ 672 h 1505"/>
                <a:gd name="T42" fmla="*/ 2178 w 3934"/>
                <a:gd name="T43" fmla="*/ 768 h 1505"/>
                <a:gd name="T44" fmla="*/ 1919 w 3934"/>
                <a:gd name="T45" fmla="*/ 864 h 1505"/>
                <a:gd name="T46" fmla="*/ 1660 w 3934"/>
                <a:gd name="T47" fmla="*/ 960 h 1505"/>
                <a:gd name="T48" fmla="*/ 1118 w 3934"/>
                <a:gd name="T49" fmla="*/ 1145 h 1505"/>
                <a:gd name="T50" fmla="*/ 566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4 w 1728"/>
                <a:gd name="T3" fmla="*/ 527 h 689"/>
                <a:gd name="T4" fmla="*/ 969 w 1728"/>
                <a:gd name="T5" fmla="*/ 365 h 689"/>
                <a:gd name="T6" fmla="*/ 1166 w 1728"/>
                <a:gd name="T7" fmla="*/ 287 h 689"/>
                <a:gd name="T8" fmla="*/ 1365 w 1728"/>
                <a:gd name="T9" fmla="*/ 203 h 689"/>
                <a:gd name="T10" fmla="*/ 1557 w 1728"/>
                <a:gd name="T11" fmla="*/ 126 h 689"/>
                <a:gd name="T12" fmla="*/ 1738 w 1728"/>
                <a:gd name="T13" fmla="*/ 48 h 689"/>
                <a:gd name="T14" fmla="*/ 1738 w 1728"/>
                <a:gd name="T15" fmla="*/ 0 h 689"/>
                <a:gd name="T16" fmla="*/ 1539 w 1728"/>
                <a:gd name="T17" fmla="*/ 84 h 689"/>
                <a:gd name="T18" fmla="*/ 1335 w 1728"/>
                <a:gd name="T19" fmla="*/ 167 h 689"/>
                <a:gd name="T20" fmla="*/ 1124 w 1728"/>
                <a:gd name="T21" fmla="*/ 257 h 689"/>
                <a:gd name="T22" fmla="*/ 909 w 1728"/>
                <a:gd name="T23" fmla="*/ 341 h 689"/>
                <a:gd name="T24" fmla="*/ 456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95 w 5561"/>
                <a:gd name="T1" fmla="*/ 929 h 3447"/>
                <a:gd name="T2" fmla="*/ 5571 w 5561"/>
                <a:gd name="T3" fmla="*/ 773 h 3447"/>
                <a:gd name="T4" fmla="*/ 5487 w 5561"/>
                <a:gd name="T5" fmla="*/ 629 h 3447"/>
                <a:gd name="T6" fmla="*/ 5359 w 5561"/>
                <a:gd name="T7" fmla="*/ 492 h 3447"/>
                <a:gd name="T8" fmla="*/ 5180 w 5561"/>
                <a:gd name="T9" fmla="*/ 366 h 3447"/>
                <a:gd name="T10" fmla="*/ 4951 w 5561"/>
                <a:gd name="T11" fmla="*/ 252 h 3447"/>
                <a:gd name="T12" fmla="*/ 4680 w 5561"/>
                <a:gd name="T13" fmla="*/ 144 h 3447"/>
                <a:gd name="T14" fmla="*/ 4367 w 5561"/>
                <a:gd name="T15" fmla="*/ 48 h 3447"/>
                <a:gd name="T16" fmla="*/ 4024 w 5561"/>
                <a:gd name="T17" fmla="*/ 0 h 3447"/>
                <a:gd name="T18" fmla="*/ 4385 w 5561"/>
                <a:gd name="T19" fmla="*/ 90 h 3447"/>
                <a:gd name="T20" fmla="*/ 4698 w 5561"/>
                <a:gd name="T21" fmla="*/ 192 h 3447"/>
                <a:gd name="T22" fmla="*/ 4963 w 5561"/>
                <a:gd name="T23" fmla="*/ 306 h 3447"/>
                <a:gd name="T24" fmla="*/ 5180 w 5561"/>
                <a:gd name="T25" fmla="*/ 426 h 3447"/>
                <a:gd name="T26" fmla="*/ 5347 w 5561"/>
                <a:gd name="T27" fmla="*/ 557 h 3447"/>
                <a:gd name="T28" fmla="*/ 5463 w 5561"/>
                <a:gd name="T29" fmla="*/ 701 h 3447"/>
                <a:gd name="T30" fmla="*/ 5523 w 5561"/>
                <a:gd name="T31" fmla="*/ 851 h 3447"/>
                <a:gd name="T32" fmla="*/ 5523 w 5561"/>
                <a:gd name="T33" fmla="*/ 1013 h 3447"/>
                <a:gd name="T34" fmla="*/ 5475 w 5561"/>
                <a:gd name="T35" fmla="*/ 1163 h 3447"/>
                <a:gd name="T36" fmla="*/ 5377 w 5561"/>
                <a:gd name="T37" fmla="*/ 1319 h 3447"/>
                <a:gd name="T38" fmla="*/ 5234 w 5561"/>
                <a:gd name="T39" fmla="*/ 1475 h 3447"/>
                <a:gd name="T40" fmla="*/ 5047 w 5561"/>
                <a:gd name="T41" fmla="*/ 1630 h 3447"/>
                <a:gd name="T42" fmla="*/ 4819 w 5561"/>
                <a:gd name="T43" fmla="*/ 1786 h 3447"/>
                <a:gd name="T44" fmla="*/ 4554 w 5561"/>
                <a:gd name="T45" fmla="*/ 1948 h 3447"/>
                <a:gd name="T46" fmla="*/ 4241 w 5561"/>
                <a:gd name="T47" fmla="*/ 2104 h 3447"/>
                <a:gd name="T48" fmla="*/ 3899 w 5561"/>
                <a:gd name="T49" fmla="*/ 2260 h 3447"/>
                <a:gd name="T50" fmla="*/ 3520 w 5561"/>
                <a:gd name="T51" fmla="*/ 2416 h 3447"/>
                <a:gd name="T52" fmla="*/ 3103 w 5561"/>
                <a:gd name="T53" fmla="*/ 2566 h 3447"/>
                <a:gd name="T54" fmla="*/ 2659 w 5561"/>
                <a:gd name="T55" fmla="*/ 2715 h 3447"/>
                <a:gd name="T56" fmla="*/ 2178 w 5561"/>
                <a:gd name="T57" fmla="*/ 2865 h 3447"/>
                <a:gd name="T58" fmla="*/ 1672 w 5561"/>
                <a:gd name="T59" fmla="*/ 3009 h 3447"/>
                <a:gd name="T60" fmla="*/ 1142 w 5561"/>
                <a:gd name="T61" fmla="*/ 3147 h 3447"/>
                <a:gd name="T62" fmla="*/ 584 w 5561"/>
                <a:gd name="T63" fmla="*/ 3279 h 3447"/>
                <a:gd name="T64" fmla="*/ 0 w 5561"/>
                <a:gd name="T65" fmla="*/ 3447 h 3447"/>
                <a:gd name="T66" fmla="*/ 873 w 5561"/>
                <a:gd name="T67" fmla="*/ 3249 h 3447"/>
                <a:gd name="T68" fmla="*/ 1425 w 5561"/>
                <a:gd name="T69" fmla="*/ 3105 h 3447"/>
                <a:gd name="T70" fmla="*/ 1949 w 5561"/>
                <a:gd name="T71" fmla="*/ 2961 h 3447"/>
                <a:gd name="T72" fmla="*/ 2448 w 5561"/>
                <a:gd name="T73" fmla="*/ 2817 h 3447"/>
                <a:gd name="T74" fmla="*/ 2918 w 5561"/>
                <a:gd name="T75" fmla="*/ 2668 h 3447"/>
                <a:gd name="T76" fmla="*/ 3350 w 5561"/>
                <a:gd name="T77" fmla="*/ 2512 h 3447"/>
                <a:gd name="T78" fmla="*/ 3753 w 5561"/>
                <a:gd name="T79" fmla="*/ 2356 h 3447"/>
                <a:gd name="T80" fmla="*/ 4122 w 5561"/>
                <a:gd name="T81" fmla="*/ 2200 h 3447"/>
                <a:gd name="T82" fmla="*/ 4453 w 5561"/>
                <a:gd name="T83" fmla="*/ 2038 h 3447"/>
                <a:gd name="T84" fmla="*/ 4746 w 5561"/>
                <a:gd name="T85" fmla="*/ 1876 h 3447"/>
                <a:gd name="T86" fmla="*/ 4999 w 5561"/>
                <a:gd name="T87" fmla="*/ 1720 h 3447"/>
                <a:gd name="T88" fmla="*/ 5210 w 5561"/>
                <a:gd name="T89" fmla="*/ 1559 h 3447"/>
                <a:gd name="T90" fmla="*/ 5371 w 5561"/>
                <a:gd name="T91" fmla="*/ 1397 h 3447"/>
                <a:gd name="T92" fmla="*/ 5493 w 5561"/>
                <a:gd name="T93" fmla="*/ 1241 h 3447"/>
                <a:gd name="T94" fmla="*/ 5571 w 5561"/>
                <a:gd name="T95" fmla="*/ 1085 h 3447"/>
                <a:gd name="T96" fmla="*/ 5589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76 w 5740"/>
                <a:gd name="T1" fmla="*/ 0 h 2098"/>
                <a:gd name="T2" fmla="*/ 5674 w 5740"/>
                <a:gd name="T3" fmla="*/ 72 h 2098"/>
                <a:gd name="T4" fmla="*/ 5571 w 5740"/>
                <a:gd name="T5" fmla="*/ 138 h 2098"/>
                <a:gd name="T6" fmla="*/ 5457 w 5740"/>
                <a:gd name="T7" fmla="*/ 210 h 2098"/>
                <a:gd name="T8" fmla="*/ 5338 w 5740"/>
                <a:gd name="T9" fmla="*/ 276 h 2098"/>
                <a:gd name="T10" fmla="*/ 5084 w 5740"/>
                <a:gd name="T11" fmla="*/ 414 h 2098"/>
                <a:gd name="T12" fmla="*/ 4807 w 5740"/>
                <a:gd name="T13" fmla="*/ 552 h 2098"/>
                <a:gd name="T14" fmla="*/ 4506 w 5740"/>
                <a:gd name="T15" fmla="*/ 690 h 2098"/>
                <a:gd name="T16" fmla="*/ 4188 w 5740"/>
                <a:gd name="T17" fmla="*/ 827 h 2098"/>
                <a:gd name="T18" fmla="*/ 3851 w 5740"/>
                <a:gd name="T19" fmla="*/ 959 h 2098"/>
                <a:gd name="T20" fmla="*/ 3490 w 5740"/>
                <a:gd name="T21" fmla="*/ 1091 h 2098"/>
                <a:gd name="T22" fmla="*/ 3111 w 5740"/>
                <a:gd name="T23" fmla="*/ 1223 h 2098"/>
                <a:gd name="T24" fmla="*/ 2713 w 5740"/>
                <a:gd name="T25" fmla="*/ 1355 h 2098"/>
                <a:gd name="T26" fmla="*/ 2298 w 5740"/>
                <a:gd name="T27" fmla="*/ 1481 h 2098"/>
                <a:gd name="T28" fmla="*/ 1872 w 5740"/>
                <a:gd name="T29" fmla="*/ 1601 h 2098"/>
                <a:gd name="T30" fmla="*/ 1425 w 5740"/>
                <a:gd name="T31" fmla="*/ 1721 h 2098"/>
                <a:gd name="T32" fmla="*/ 963 w 5740"/>
                <a:gd name="T33" fmla="*/ 1834 h 2098"/>
                <a:gd name="T34" fmla="*/ 488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81 w 5740"/>
                <a:gd name="T41" fmla="*/ 1990 h 2098"/>
                <a:gd name="T42" fmla="*/ 957 w 5740"/>
                <a:gd name="T43" fmla="*/ 1882 h 2098"/>
                <a:gd name="T44" fmla="*/ 1413 w 5740"/>
                <a:gd name="T45" fmla="*/ 1763 h 2098"/>
                <a:gd name="T46" fmla="*/ 1854 w 5740"/>
                <a:gd name="T47" fmla="*/ 1649 h 2098"/>
                <a:gd name="T48" fmla="*/ 2280 w 5740"/>
                <a:gd name="T49" fmla="*/ 1523 h 2098"/>
                <a:gd name="T50" fmla="*/ 2695 w 5740"/>
                <a:gd name="T51" fmla="*/ 1397 h 2098"/>
                <a:gd name="T52" fmla="*/ 3087 w 5740"/>
                <a:gd name="T53" fmla="*/ 1271 h 2098"/>
                <a:gd name="T54" fmla="*/ 3466 w 5740"/>
                <a:gd name="T55" fmla="*/ 1139 h 2098"/>
                <a:gd name="T56" fmla="*/ 3827 w 5740"/>
                <a:gd name="T57" fmla="*/ 1007 h 2098"/>
                <a:gd name="T58" fmla="*/ 4164 w 5740"/>
                <a:gd name="T59" fmla="*/ 875 h 2098"/>
                <a:gd name="T60" fmla="*/ 4488 w 5740"/>
                <a:gd name="T61" fmla="*/ 737 h 2098"/>
                <a:gd name="T62" fmla="*/ 4789 w 5740"/>
                <a:gd name="T63" fmla="*/ 600 h 2098"/>
                <a:gd name="T64" fmla="*/ 5072 w 5740"/>
                <a:gd name="T65" fmla="*/ 462 h 2098"/>
                <a:gd name="T66" fmla="*/ 5326 w 5740"/>
                <a:gd name="T67" fmla="*/ 324 h 2098"/>
                <a:gd name="T68" fmla="*/ 5565 w 5740"/>
                <a:gd name="T69" fmla="*/ 186 h 2098"/>
                <a:gd name="T70" fmla="*/ 5776 w 5740"/>
                <a:gd name="T71" fmla="*/ 48 h 2098"/>
                <a:gd name="T72" fmla="*/ 5776 w 5740"/>
                <a:gd name="T73" fmla="*/ 0 h 2098"/>
                <a:gd name="T74" fmla="*/ 577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7 w 1955"/>
                <a:gd name="T1" fmla="*/ 485 h 1265"/>
                <a:gd name="T2" fmla="*/ 1913 w 1955"/>
                <a:gd name="T3" fmla="*/ 390 h 1265"/>
                <a:gd name="T4" fmla="*/ 1780 w 1955"/>
                <a:gd name="T5" fmla="*/ 306 h 1265"/>
                <a:gd name="T6" fmla="*/ 1589 w 1955"/>
                <a:gd name="T7" fmla="*/ 228 h 1265"/>
                <a:gd name="T8" fmla="*/ 1335 w 1955"/>
                <a:gd name="T9" fmla="*/ 162 h 1265"/>
                <a:gd name="T10" fmla="*/ 1016 w 1955"/>
                <a:gd name="T11" fmla="*/ 102 h 1265"/>
                <a:gd name="T12" fmla="*/ 650 w 1955"/>
                <a:gd name="T13" fmla="*/ 54 h 1265"/>
                <a:gd name="T14" fmla="*/ 229 w 1955"/>
                <a:gd name="T15" fmla="*/ 18 h 1265"/>
                <a:gd name="T16" fmla="*/ 0 w 1955"/>
                <a:gd name="T17" fmla="*/ 12 h 1265"/>
                <a:gd name="T18" fmla="*/ 433 w 1955"/>
                <a:gd name="T19" fmla="*/ 48 h 1265"/>
                <a:gd name="T20" fmla="*/ 818 w 1955"/>
                <a:gd name="T21" fmla="*/ 90 h 1265"/>
                <a:gd name="T22" fmla="*/ 1156 w 1955"/>
                <a:gd name="T23" fmla="*/ 144 h 1265"/>
                <a:gd name="T24" fmla="*/ 1431 w 1955"/>
                <a:gd name="T25" fmla="*/ 204 h 1265"/>
                <a:gd name="T26" fmla="*/ 1648 w 1955"/>
                <a:gd name="T27" fmla="*/ 276 h 1265"/>
                <a:gd name="T28" fmla="*/ 1806 w 1955"/>
                <a:gd name="T29" fmla="*/ 360 h 1265"/>
                <a:gd name="T30" fmla="*/ 1895 w 1955"/>
                <a:gd name="T31" fmla="*/ 443 h 1265"/>
                <a:gd name="T32" fmla="*/ 1913 w 1955"/>
                <a:gd name="T33" fmla="*/ 539 h 1265"/>
                <a:gd name="T34" fmla="*/ 1866 w 1955"/>
                <a:gd name="T35" fmla="*/ 629 h 1265"/>
                <a:gd name="T36" fmla="*/ 1756 w 1955"/>
                <a:gd name="T37" fmla="*/ 719 h 1265"/>
                <a:gd name="T38" fmla="*/ 1589 w 1955"/>
                <a:gd name="T39" fmla="*/ 809 h 1265"/>
                <a:gd name="T40" fmla="*/ 1365 w 1955"/>
                <a:gd name="T41" fmla="*/ 899 h 1265"/>
                <a:gd name="T42" fmla="*/ 1094 w 1955"/>
                <a:gd name="T43" fmla="*/ 989 h 1265"/>
                <a:gd name="T44" fmla="*/ 769 w 1955"/>
                <a:gd name="T45" fmla="*/ 1073 h 1265"/>
                <a:gd name="T46" fmla="*/ 409 w 1955"/>
                <a:gd name="T47" fmla="*/ 1157 h 1265"/>
                <a:gd name="T48" fmla="*/ 0 w 1955"/>
                <a:gd name="T49" fmla="*/ 1241 h 1265"/>
                <a:gd name="T50" fmla="*/ 217 w 1955"/>
                <a:gd name="T51" fmla="*/ 1223 h 1265"/>
                <a:gd name="T52" fmla="*/ 614 w 1955"/>
                <a:gd name="T53" fmla="*/ 1139 h 1265"/>
                <a:gd name="T54" fmla="*/ 963 w 1955"/>
                <a:gd name="T55" fmla="*/ 1049 h 1265"/>
                <a:gd name="T56" fmla="*/ 1270 w 1955"/>
                <a:gd name="T57" fmla="*/ 959 h 1265"/>
                <a:gd name="T58" fmla="*/ 1523 w 1955"/>
                <a:gd name="T59" fmla="*/ 863 h 1265"/>
                <a:gd name="T60" fmla="*/ 1726 w 1955"/>
                <a:gd name="T61" fmla="*/ 767 h 1265"/>
                <a:gd name="T62" fmla="*/ 1872 w 1955"/>
                <a:gd name="T63" fmla="*/ 677 h 1265"/>
                <a:gd name="T64" fmla="*/ 1949 w 1955"/>
                <a:gd name="T65" fmla="*/ 581 h 1265"/>
                <a:gd name="T66" fmla="*/ 1967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24 w 4694"/>
                <a:gd name="T1" fmla="*/ 797 h 2901"/>
                <a:gd name="T2" fmla="*/ 4694 w 4694"/>
                <a:gd name="T3" fmla="*/ 665 h 2901"/>
                <a:gd name="T4" fmla="*/ 4616 w 4694"/>
                <a:gd name="T5" fmla="*/ 540 h 2901"/>
                <a:gd name="T6" fmla="*/ 4494 w 4694"/>
                <a:gd name="T7" fmla="*/ 426 h 2901"/>
                <a:gd name="T8" fmla="*/ 4327 w 4694"/>
                <a:gd name="T9" fmla="*/ 312 h 2901"/>
                <a:gd name="T10" fmla="*/ 4110 w 4694"/>
                <a:gd name="T11" fmla="*/ 216 h 2901"/>
                <a:gd name="T12" fmla="*/ 3857 w 4694"/>
                <a:gd name="T13" fmla="*/ 120 h 2901"/>
                <a:gd name="T14" fmla="*/ 3562 w 4694"/>
                <a:gd name="T15" fmla="*/ 36 h 2901"/>
                <a:gd name="T16" fmla="*/ 3225 w 4694"/>
                <a:gd name="T17" fmla="*/ 0 h 2901"/>
                <a:gd name="T18" fmla="*/ 3562 w 4694"/>
                <a:gd name="T19" fmla="*/ 78 h 2901"/>
                <a:gd name="T20" fmla="*/ 3857 w 4694"/>
                <a:gd name="T21" fmla="*/ 162 h 2901"/>
                <a:gd name="T22" fmla="*/ 4110 w 4694"/>
                <a:gd name="T23" fmla="*/ 258 h 2901"/>
                <a:gd name="T24" fmla="*/ 4315 w 4694"/>
                <a:gd name="T25" fmla="*/ 366 h 2901"/>
                <a:gd name="T26" fmla="*/ 4471 w 4694"/>
                <a:gd name="T27" fmla="*/ 480 h 2901"/>
                <a:gd name="T28" fmla="*/ 4580 w 4694"/>
                <a:gd name="T29" fmla="*/ 605 h 2901"/>
                <a:gd name="T30" fmla="*/ 4640 w 4694"/>
                <a:gd name="T31" fmla="*/ 737 h 2901"/>
                <a:gd name="T32" fmla="*/ 4640 w 4694"/>
                <a:gd name="T33" fmla="*/ 875 h 2901"/>
                <a:gd name="T34" fmla="*/ 4598 w 4694"/>
                <a:gd name="T35" fmla="*/ 1001 h 2901"/>
                <a:gd name="T36" fmla="*/ 4518 w 4694"/>
                <a:gd name="T37" fmla="*/ 1127 h 2901"/>
                <a:gd name="T38" fmla="*/ 4399 w 4694"/>
                <a:gd name="T39" fmla="*/ 1259 h 2901"/>
                <a:gd name="T40" fmla="*/ 4242 w 4694"/>
                <a:gd name="T41" fmla="*/ 1385 h 2901"/>
                <a:gd name="T42" fmla="*/ 4050 w 4694"/>
                <a:gd name="T43" fmla="*/ 1517 h 2901"/>
                <a:gd name="T44" fmla="*/ 3827 w 4694"/>
                <a:gd name="T45" fmla="*/ 1648 h 2901"/>
                <a:gd name="T46" fmla="*/ 3568 w 4694"/>
                <a:gd name="T47" fmla="*/ 1774 h 2901"/>
                <a:gd name="T48" fmla="*/ 3279 w 4694"/>
                <a:gd name="T49" fmla="*/ 1906 h 2901"/>
                <a:gd name="T50" fmla="*/ 2960 w 4694"/>
                <a:gd name="T51" fmla="*/ 2032 h 2901"/>
                <a:gd name="T52" fmla="*/ 2611 w 4694"/>
                <a:gd name="T53" fmla="*/ 2164 h 2901"/>
                <a:gd name="T54" fmla="*/ 2238 w 4694"/>
                <a:gd name="T55" fmla="*/ 2284 h 2901"/>
                <a:gd name="T56" fmla="*/ 1836 w 4694"/>
                <a:gd name="T57" fmla="*/ 2410 h 2901"/>
                <a:gd name="T58" fmla="*/ 1407 w 4694"/>
                <a:gd name="T59" fmla="*/ 2530 h 2901"/>
                <a:gd name="T60" fmla="*/ 488 w 4694"/>
                <a:gd name="T61" fmla="*/ 2757 h 2901"/>
                <a:gd name="T62" fmla="*/ 0 w 4694"/>
                <a:gd name="T63" fmla="*/ 2901 h 2901"/>
                <a:gd name="T64" fmla="*/ 975 w 4694"/>
                <a:gd name="T65" fmla="*/ 2674 h 2901"/>
                <a:gd name="T66" fmla="*/ 1648 w 4694"/>
                <a:gd name="T67" fmla="*/ 2494 h 2901"/>
                <a:gd name="T68" fmla="*/ 2071 w 4694"/>
                <a:gd name="T69" fmla="*/ 2374 h 2901"/>
                <a:gd name="T70" fmla="*/ 2467 w 4694"/>
                <a:gd name="T71" fmla="*/ 2248 h 2901"/>
                <a:gd name="T72" fmla="*/ 2834 w 4694"/>
                <a:gd name="T73" fmla="*/ 2116 h 2901"/>
                <a:gd name="T74" fmla="*/ 3171 w 4694"/>
                <a:gd name="T75" fmla="*/ 1984 h 2901"/>
                <a:gd name="T76" fmla="*/ 3484 w 4694"/>
                <a:gd name="T77" fmla="*/ 1858 h 2901"/>
                <a:gd name="T78" fmla="*/ 3761 w 4694"/>
                <a:gd name="T79" fmla="*/ 1720 h 2901"/>
                <a:gd name="T80" fmla="*/ 4008 w 4694"/>
                <a:gd name="T81" fmla="*/ 1589 h 2901"/>
                <a:gd name="T82" fmla="*/ 4217 w 4694"/>
                <a:gd name="T83" fmla="*/ 1457 h 2901"/>
                <a:gd name="T84" fmla="*/ 4399 w 4694"/>
                <a:gd name="T85" fmla="*/ 1325 h 2901"/>
                <a:gd name="T86" fmla="*/ 4536 w 4694"/>
                <a:gd name="T87" fmla="*/ 1193 h 2901"/>
                <a:gd name="T88" fmla="*/ 4640 w 4694"/>
                <a:gd name="T89" fmla="*/ 1061 h 2901"/>
                <a:gd name="T90" fmla="*/ 4700 w 4694"/>
                <a:gd name="T91" fmla="*/ 935 h 2901"/>
                <a:gd name="T92" fmla="*/ 471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85 w 3761"/>
                <a:gd name="T1" fmla="*/ 719 h 2356"/>
                <a:gd name="T2" fmla="*/ 3755 w 3761"/>
                <a:gd name="T3" fmla="*/ 599 h 2356"/>
                <a:gd name="T4" fmla="*/ 3677 w 3761"/>
                <a:gd name="T5" fmla="*/ 486 h 2356"/>
                <a:gd name="T6" fmla="*/ 3544 w 3761"/>
                <a:gd name="T7" fmla="*/ 378 h 2356"/>
                <a:gd name="T8" fmla="*/ 3370 w 3761"/>
                <a:gd name="T9" fmla="*/ 282 h 2356"/>
                <a:gd name="T10" fmla="*/ 3147 w 3761"/>
                <a:gd name="T11" fmla="*/ 192 h 2356"/>
                <a:gd name="T12" fmla="*/ 2882 w 3761"/>
                <a:gd name="T13" fmla="*/ 108 h 2356"/>
                <a:gd name="T14" fmla="*/ 2575 w 3761"/>
                <a:gd name="T15" fmla="*/ 36 h 2356"/>
                <a:gd name="T16" fmla="*/ 2244 w 3761"/>
                <a:gd name="T17" fmla="*/ 0 h 2356"/>
                <a:gd name="T18" fmla="*/ 2593 w 3761"/>
                <a:gd name="T19" fmla="*/ 72 h 2356"/>
                <a:gd name="T20" fmla="*/ 2894 w 3761"/>
                <a:gd name="T21" fmla="*/ 150 h 2356"/>
                <a:gd name="T22" fmla="*/ 3159 w 3761"/>
                <a:gd name="T23" fmla="*/ 234 h 2356"/>
                <a:gd name="T24" fmla="*/ 3370 w 3761"/>
                <a:gd name="T25" fmla="*/ 330 h 2356"/>
                <a:gd name="T26" fmla="*/ 3538 w 3761"/>
                <a:gd name="T27" fmla="*/ 432 h 2356"/>
                <a:gd name="T28" fmla="*/ 3647 w 3761"/>
                <a:gd name="T29" fmla="*/ 545 h 2356"/>
                <a:gd name="T30" fmla="*/ 3707 w 3761"/>
                <a:gd name="T31" fmla="*/ 665 h 2356"/>
                <a:gd name="T32" fmla="*/ 3713 w 3761"/>
                <a:gd name="T33" fmla="*/ 791 h 2356"/>
                <a:gd name="T34" fmla="*/ 3677 w 3761"/>
                <a:gd name="T35" fmla="*/ 887 h 2356"/>
                <a:gd name="T36" fmla="*/ 3615 w 3761"/>
                <a:gd name="T37" fmla="*/ 989 h 2356"/>
                <a:gd name="T38" fmla="*/ 3520 w 3761"/>
                <a:gd name="T39" fmla="*/ 1091 h 2356"/>
                <a:gd name="T40" fmla="*/ 3394 w 3761"/>
                <a:gd name="T41" fmla="*/ 1187 h 2356"/>
                <a:gd name="T42" fmla="*/ 3243 w 3761"/>
                <a:gd name="T43" fmla="*/ 1289 h 2356"/>
                <a:gd name="T44" fmla="*/ 3063 w 3761"/>
                <a:gd name="T45" fmla="*/ 1391 h 2356"/>
                <a:gd name="T46" fmla="*/ 2852 w 3761"/>
                <a:gd name="T47" fmla="*/ 1493 h 2356"/>
                <a:gd name="T48" fmla="*/ 2623 w 3761"/>
                <a:gd name="T49" fmla="*/ 1589 h 2356"/>
                <a:gd name="T50" fmla="*/ 2089 w 3761"/>
                <a:gd name="T51" fmla="*/ 1786 h 2356"/>
                <a:gd name="T52" fmla="*/ 1469 w 3761"/>
                <a:gd name="T53" fmla="*/ 1972 h 2356"/>
                <a:gd name="T54" fmla="*/ 769 w 3761"/>
                <a:gd name="T55" fmla="*/ 2158 h 2356"/>
                <a:gd name="T56" fmla="*/ 0 w 3761"/>
                <a:gd name="T57" fmla="*/ 2326 h 2356"/>
                <a:gd name="T58" fmla="*/ 403 w 3761"/>
                <a:gd name="T59" fmla="*/ 2272 h 2356"/>
                <a:gd name="T60" fmla="*/ 1150 w 3761"/>
                <a:gd name="T61" fmla="*/ 2092 h 2356"/>
                <a:gd name="T62" fmla="*/ 1824 w 3761"/>
                <a:gd name="T63" fmla="*/ 1900 h 2356"/>
                <a:gd name="T64" fmla="*/ 2408 w 3761"/>
                <a:gd name="T65" fmla="*/ 1702 h 2356"/>
                <a:gd name="T66" fmla="*/ 2665 w 3761"/>
                <a:gd name="T67" fmla="*/ 1607 h 2356"/>
                <a:gd name="T68" fmla="*/ 2900 w 3761"/>
                <a:gd name="T69" fmla="*/ 1505 h 2356"/>
                <a:gd name="T70" fmla="*/ 3111 w 3761"/>
                <a:gd name="T71" fmla="*/ 1403 h 2356"/>
                <a:gd name="T72" fmla="*/ 3297 w 3761"/>
                <a:gd name="T73" fmla="*/ 1301 h 2356"/>
                <a:gd name="T74" fmla="*/ 3454 w 3761"/>
                <a:gd name="T75" fmla="*/ 1193 h 2356"/>
                <a:gd name="T76" fmla="*/ 3580 w 3761"/>
                <a:gd name="T77" fmla="*/ 1091 h 2356"/>
                <a:gd name="T78" fmla="*/ 3677 w 3761"/>
                <a:gd name="T79" fmla="*/ 989 h 2356"/>
                <a:gd name="T80" fmla="*/ 3743 w 3761"/>
                <a:gd name="T81" fmla="*/ 887 h 2356"/>
                <a:gd name="T82" fmla="*/ 3779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42 w 2924"/>
                <a:gd name="T1" fmla="*/ 647 h 1846"/>
                <a:gd name="T2" fmla="*/ 2894 w 2924"/>
                <a:gd name="T3" fmla="*/ 528 h 1846"/>
                <a:gd name="T4" fmla="*/ 2766 w 2924"/>
                <a:gd name="T5" fmla="*/ 414 h 1846"/>
                <a:gd name="T6" fmla="*/ 2575 w 2924"/>
                <a:gd name="T7" fmla="*/ 318 h 1846"/>
                <a:gd name="T8" fmla="*/ 2316 w 2924"/>
                <a:gd name="T9" fmla="*/ 228 h 1846"/>
                <a:gd name="T10" fmla="*/ 1997 w 2924"/>
                <a:gd name="T11" fmla="*/ 150 h 1846"/>
                <a:gd name="T12" fmla="*/ 1618 w 2924"/>
                <a:gd name="T13" fmla="*/ 78 h 1846"/>
                <a:gd name="T14" fmla="*/ 1186 w 2924"/>
                <a:gd name="T15" fmla="*/ 24 h 1846"/>
                <a:gd name="T16" fmla="*/ 698 w 2924"/>
                <a:gd name="T17" fmla="*/ 0 h 1846"/>
                <a:gd name="T18" fmla="*/ 1198 w 2924"/>
                <a:gd name="T19" fmla="*/ 48 h 1846"/>
                <a:gd name="T20" fmla="*/ 1636 w 2924"/>
                <a:gd name="T21" fmla="*/ 108 h 1846"/>
                <a:gd name="T22" fmla="*/ 2021 w 2924"/>
                <a:gd name="T23" fmla="*/ 180 h 1846"/>
                <a:gd name="T24" fmla="*/ 2340 w 2924"/>
                <a:gd name="T25" fmla="*/ 264 h 1846"/>
                <a:gd name="T26" fmla="*/ 2587 w 2924"/>
                <a:gd name="T27" fmla="*/ 360 h 1846"/>
                <a:gd name="T28" fmla="*/ 2766 w 2924"/>
                <a:gd name="T29" fmla="*/ 468 h 1846"/>
                <a:gd name="T30" fmla="*/ 2864 w 2924"/>
                <a:gd name="T31" fmla="*/ 587 h 1846"/>
                <a:gd name="T32" fmla="*/ 2882 w 2924"/>
                <a:gd name="T33" fmla="*/ 713 h 1846"/>
                <a:gd name="T34" fmla="*/ 2858 w 2924"/>
                <a:gd name="T35" fmla="*/ 785 h 1846"/>
                <a:gd name="T36" fmla="*/ 2810 w 2924"/>
                <a:gd name="T37" fmla="*/ 857 h 1846"/>
                <a:gd name="T38" fmla="*/ 2641 w 2924"/>
                <a:gd name="T39" fmla="*/ 1001 h 1846"/>
                <a:gd name="T40" fmla="*/ 2382 w 2924"/>
                <a:gd name="T41" fmla="*/ 1145 h 1846"/>
                <a:gd name="T42" fmla="*/ 2045 w 2924"/>
                <a:gd name="T43" fmla="*/ 1289 h 1846"/>
                <a:gd name="T44" fmla="*/ 1636 w 2924"/>
                <a:gd name="T45" fmla="*/ 1433 h 1846"/>
                <a:gd name="T46" fmla="*/ 1150 w 2924"/>
                <a:gd name="T47" fmla="*/ 1571 h 1846"/>
                <a:gd name="T48" fmla="*/ 608 w 2924"/>
                <a:gd name="T49" fmla="*/ 1702 h 1846"/>
                <a:gd name="T50" fmla="*/ 0 w 2924"/>
                <a:gd name="T51" fmla="*/ 1828 h 1846"/>
                <a:gd name="T52" fmla="*/ 313 w 2924"/>
                <a:gd name="T53" fmla="*/ 1780 h 1846"/>
                <a:gd name="T54" fmla="*/ 903 w 2924"/>
                <a:gd name="T55" fmla="*/ 1648 h 1846"/>
                <a:gd name="T56" fmla="*/ 1425 w 2924"/>
                <a:gd name="T57" fmla="*/ 1511 h 1846"/>
                <a:gd name="T58" fmla="*/ 1883 w 2924"/>
                <a:gd name="T59" fmla="*/ 1367 h 1846"/>
                <a:gd name="T60" fmla="*/ 2268 w 2924"/>
                <a:gd name="T61" fmla="*/ 1223 h 1846"/>
                <a:gd name="T62" fmla="*/ 2575 w 2924"/>
                <a:gd name="T63" fmla="*/ 1079 h 1846"/>
                <a:gd name="T64" fmla="*/ 2792 w 2924"/>
                <a:gd name="T65" fmla="*/ 929 h 1846"/>
                <a:gd name="T66" fmla="*/ 2894 w 2924"/>
                <a:gd name="T67" fmla="*/ 815 h 1846"/>
                <a:gd name="T68" fmla="*/ 2930 w 2924"/>
                <a:gd name="T69" fmla="*/ 743 h 1846"/>
                <a:gd name="T70" fmla="*/ 2942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8 w 1488"/>
                <a:gd name="T7" fmla="*/ 186 h 204"/>
                <a:gd name="T8" fmla="*/ 1409 w 1488"/>
                <a:gd name="T9" fmla="*/ 204 h 204"/>
                <a:gd name="T10" fmla="*/ 140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80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80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80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80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80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80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5 w 323"/>
                  <a:gd name="T13" fmla="*/ 18 h 162"/>
                  <a:gd name="T14" fmla="*/ 241 w 323"/>
                  <a:gd name="T15" fmla="*/ 54 h 162"/>
                  <a:gd name="T16" fmla="*/ 289 w 323"/>
                  <a:gd name="T17" fmla="*/ 90 h 162"/>
                  <a:gd name="T18" fmla="*/ 319 w 323"/>
                  <a:gd name="T19" fmla="*/ 114 h 162"/>
                  <a:gd name="T20" fmla="*/ 325 w 323"/>
                  <a:gd name="T21" fmla="*/ 126 h 162"/>
                  <a:gd name="T22" fmla="*/ 325 w 323"/>
                  <a:gd name="T23" fmla="*/ 126 h 162"/>
                  <a:gd name="T24" fmla="*/ 223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4 w 1250"/>
                  <a:gd name="T1" fmla="*/ 641 h 923"/>
                  <a:gd name="T2" fmla="*/ 1174 w 1250"/>
                  <a:gd name="T3" fmla="*/ 473 h 923"/>
                  <a:gd name="T4" fmla="*/ 1144 w 1250"/>
                  <a:gd name="T5" fmla="*/ 384 h 923"/>
                  <a:gd name="T6" fmla="*/ 1120 w 1250"/>
                  <a:gd name="T7" fmla="*/ 288 h 923"/>
                  <a:gd name="T8" fmla="*/ 1059 w 1250"/>
                  <a:gd name="T9" fmla="*/ 174 h 923"/>
                  <a:gd name="T10" fmla="*/ 987 w 1250"/>
                  <a:gd name="T11" fmla="*/ 96 h 923"/>
                  <a:gd name="T12" fmla="*/ 969 w 1250"/>
                  <a:gd name="T13" fmla="*/ 72 h 923"/>
                  <a:gd name="T14" fmla="*/ 897 w 1250"/>
                  <a:gd name="T15" fmla="*/ 18 h 923"/>
                  <a:gd name="T16" fmla="*/ 825 w 1250"/>
                  <a:gd name="T17" fmla="*/ 6 h 923"/>
                  <a:gd name="T18" fmla="*/ 716 w 1250"/>
                  <a:gd name="T19" fmla="*/ 24 h 923"/>
                  <a:gd name="T20" fmla="*/ 668 w 1250"/>
                  <a:gd name="T21" fmla="*/ 42 h 923"/>
                  <a:gd name="T22" fmla="*/ 572 w 1250"/>
                  <a:gd name="T23" fmla="*/ 120 h 923"/>
                  <a:gd name="T24" fmla="*/ 536 w 1250"/>
                  <a:gd name="T25" fmla="*/ 228 h 923"/>
                  <a:gd name="T26" fmla="*/ 513 w 1250"/>
                  <a:gd name="T27" fmla="*/ 348 h 923"/>
                  <a:gd name="T28" fmla="*/ 433 w 1250"/>
                  <a:gd name="T29" fmla="*/ 479 h 923"/>
                  <a:gd name="T30" fmla="*/ 415 w 1250"/>
                  <a:gd name="T31" fmla="*/ 539 h 923"/>
                  <a:gd name="T32" fmla="*/ 355 w 1250"/>
                  <a:gd name="T33" fmla="*/ 599 h 923"/>
                  <a:gd name="T34" fmla="*/ 307 w 1250"/>
                  <a:gd name="T35" fmla="*/ 629 h 923"/>
                  <a:gd name="T36" fmla="*/ 295 w 1250"/>
                  <a:gd name="T37" fmla="*/ 635 h 923"/>
                  <a:gd name="T38" fmla="*/ 259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2 w 1250"/>
                  <a:gd name="T47" fmla="*/ 869 h 923"/>
                  <a:gd name="T48" fmla="*/ 644 w 1250"/>
                  <a:gd name="T49" fmla="*/ 827 h 923"/>
                  <a:gd name="T50" fmla="*/ 704 w 1250"/>
                  <a:gd name="T51" fmla="*/ 725 h 923"/>
                  <a:gd name="T52" fmla="*/ 698 w 1250"/>
                  <a:gd name="T53" fmla="*/ 611 h 923"/>
                  <a:gd name="T54" fmla="*/ 782 w 1250"/>
                  <a:gd name="T55" fmla="*/ 551 h 923"/>
                  <a:gd name="T56" fmla="*/ 885 w 1250"/>
                  <a:gd name="T57" fmla="*/ 449 h 923"/>
                  <a:gd name="T58" fmla="*/ 915 w 1250"/>
                  <a:gd name="T59" fmla="*/ 414 h 923"/>
                  <a:gd name="T60" fmla="*/ 981 w 1250"/>
                  <a:gd name="T61" fmla="*/ 318 h 923"/>
                  <a:gd name="T62" fmla="*/ 1029 w 1250"/>
                  <a:gd name="T63" fmla="*/ 336 h 923"/>
                  <a:gd name="T64" fmla="*/ 1126 w 1250"/>
                  <a:gd name="T65" fmla="*/ 617 h 923"/>
                  <a:gd name="T66" fmla="*/ 1120 w 1250"/>
                  <a:gd name="T67" fmla="*/ 689 h 923"/>
                  <a:gd name="T68" fmla="*/ 1156 w 1250"/>
                  <a:gd name="T69" fmla="*/ 749 h 923"/>
                  <a:gd name="T70" fmla="*/ 1210 w 1250"/>
                  <a:gd name="T71" fmla="*/ 713 h 923"/>
                  <a:gd name="T72" fmla="*/ 1246 w 1250"/>
                  <a:gd name="T73" fmla="*/ 749 h 923"/>
                  <a:gd name="T74" fmla="*/ 1258 w 1250"/>
                  <a:gd name="T75" fmla="*/ 743 h 923"/>
                  <a:gd name="T76" fmla="*/ 698 w 1250"/>
                  <a:gd name="T77" fmla="*/ 264 h 923"/>
                  <a:gd name="T78" fmla="*/ 790 w 1250"/>
                  <a:gd name="T79" fmla="*/ 372 h 923"/>
                  <a:gd name="T80" fmla="*/ 770 w 1250"/>
                  <a:gd name="T81" fmla="*/ 443 h 923"/>
                  <a:gd name="T82" fmla="*/ 710 w 1250"/>
                  <a:gd name="T83" fmla="*/ 515 h 923"/>
                  <a:gd name="T84" fmla="*/ 662 w 1250"/>
                  <a:gd name="T85" fmla="*/ 569 h 923"/>
                  <a:gd name="T86" fmla="*/ 620 w 1250"/>
                  <a:gd name="T87" fmla="*/ 593 h 923"/>
                  <a:gd name="T88" fmla="*/ 578 w 1250"/>
                  <a:gd name="T89" fmla="*/ 617 h 923"/>
                  <a:gd name="T90" fmla="*/ 566 w 1250"/>
                  <a:gd name="T91" fmla="*/ 707 h 923"/>
                  <a:gd name="T92" fmla="*/ 355 w 1250"/>
                  <a:gd name="T93" fmla="*/ 755 h 923"/>
                  <a:gd name="T94" fmla="*/ 391 w 1250"/>
                  <a:gd name="T95" fmla="*/ 641 h 923"/>
                  <a:gd name="T96" fmla="*/ 427 w 1250"/>
                  <a:gd name="T97" fmla="*/ 647 h 923"/>
                  <a:gd name="T98" fmla="*/ 445 w 1250"/>
                  <a:gd name="T99" fmla="*/ 617 h 923"/>
                  <a:gd name="T100" fmla="*/ 572 w 1250"/>
                  <a:gd name="T101" fmla="*/ 515 h 923"/>
                  <a:gd name="T102" fmla="*/ 620 w 1250"/>
                  <a:gd name="T103" fmla="*/ 473 h 923"/>
                  <a:gd name="T104" fmla="*/ 644 w 1250"/>
                  <a:gd name="T105" fmla="*/ 396 h 923"/>
                  <a:gd name="T106" fmla="*/ 644 w 1250"/>
                  <a:gd name="T107" fmla="*/ 378 h 923"/>
                  <a:gd name="T108" fmla="*/ 668 w 1250"/>
                  <a:gd name="T109" fmla="*/ 270 h 923"/>
                  <a:gd name="T110" fmla="*/ 686 w 1250"/>
                  <a:gd name="T111" fmla="*/ 192 h 923"/>
                  <a:gd name="T112" fmla="*/ 698 w 1250"/>
                  <a:gd name="T113" fmla="*/ 264 h 923"/>
                  <a:gd name="T114" fmla="*/ 536 w 1250"/>
                  <a:gd name="T115" fmla="*/ 455 h 923"/>
                  <a:gd name="T116" fmla="*/ 638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0 w 72"/>
                  <a:gd name="T3" fmla="*/ 24 h 54"/>
                  <a:gd name="T4" fmla="*/ 62 w 72"/>
                  <a:gd name="T5" fmla="*/ 12 h 54"/>
                  <a:gd name="T6" fmla="*/ 68 w 72"/>
                  <a:gd name="T7" fmla="*/ 6 h 54"/>
                  <a:gd name="T8" fmla="*/ 74 w 72"/>
                  <a:gd name="T9" fmla="*/ 0 h 54"/>
                  <a:gd name="T10" fmla="*/ 44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9 w 287"/>
                  <a:gd name="T1" fmla="*/ 0 h 84"/>
                  <a:gd name="T2" fmla="*/ 0 w 287"/>
                  <a:gd name="T3" fmla="*/ 84 h 84"/>
                  <a:gd name="T4" fmla="*/ 170 w 287"/>
                  <a:gd name="T5" fmla="*/ 36 h 84"/>
                  <a:gd name="T6" fmla="*/ 114 w 287"/>
                  <a:gd name="T7" fmla="*/ 60 h 84"/>
                  <a:gd name="T8" fmla="*/ 278 w 287"/>
                  <a:gd name="T9" fmla="*/ 18 h 84"/>
                  <a:gd name="T10" fmla="*/ 289 w 287"/>
                  <a:gd name="T11" fmla="*/ 0 h 84"/>
                  <a:gd name="T12" fmla="*/ 289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5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5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5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5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5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2D7952B-35F6-44E1-A5B7-CA222DE254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600200"/>
            <a:ext cx="8763000" cy="19272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smtClean="0"/>
              <a:t>The All Important</a:t>
            </a:r>
            <a:br>
              <a:rPr lang="en-US" altLang="en-US" sz="6600" dirty="0" smtClean="0"/>
            </a:br>
            <a:r>
              <a:rPr lang="en-US" altLang="en-US" sz="6600" i="1" dirty="0" smtClean="0"/>
              <a:t>HOOK</a:t>
            </a:r>
            <a:endParaRPr lang="en-US" altLang="en-US" sz="6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4267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Or….a good start can lead to a good finish!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  <p:extLst>
      <p:ext uri="{BB962C8B-B14F-4D97-AF65-F5344CB8AC3E}">
        <p14:creationId xmlns:p14="http://schemas.microsoft.com/office/powerpoint/2010/main" val="314734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For a speech on disabilities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4000" smtClean="0"/>
              <a:t>I am disabled.  This is a label put on me because I am confined to a wheelchair.  But what I have learned is that disabled people are confined by the attitudes of society in ways much more restrictive than my wheelchair.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  <p:extLst>
      <p:ext uri="{BB962C8B-B14F-4D97-AF65-F5344CB8AC3E}">
        <p14:creationId xmlns:p14="http://schemas.microsoft.com/office/powerpoint/2010/main" val="213936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For a speech on seatbelts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ONE TENTH OF A SECOND IS ALL IT TAKES FOR YOU TO CRASH THROUGH A WINDSHEILD OF A CAR IF YOU ARE NOT WEARING A SEATBELT.  YOU COULD END UP DEAD!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  <p:extLst>
      <p:ext uri="{BB962C8B-B14F-4D97-AF65-F5344CB8AC3E}">
        <p14:creationId xmlns:p14="http://schemas.microsoft.com/office/powerpoint/2010/main" val="175547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For a speech on foreign </a:t>
            </a:r>
            <a:br>
              <a:rPr lang="en-US" altLang="en-US" sz="4000" dirty="0" smtClean="0"/>
            </a:br>
            <a:r>
              <a:rPr lang="en-US" altLang="en-US" sz="4000" dirty="0" smtClean="0"/>
              <a:t>exchange programs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LAST YEAR, OUR FAMILY WAS THE HOST FOR A FOREIGN STUDENT FROM ISRAEL.  HIS NAME WAS GABRIEL SOLDAD AND HE LIVED WITH US FOR NINE MONTHS.  IT WAS OUR INTENTION TO GIVE GABE A CHANCE TO LEARN ABOUT THE UNITED STATES.  WHAT WE DIDN’T EXPECT WAS THAT WE WOULD LEARN EVEN MORE ABOUT THE REST OF THE WORLD FROM HIM.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  <p:extLst>
      <p:ext uri="{BB962C8B-B14F-4D97-AF65-F5344CB8AC3E}">
        <p14:creationId xmlns:p14="http://schemas.microsoft.com/office/powerpoint/2010/main" val="262388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For a speech about </a:t>
            </a:r>
            <a:br>
              <a:rPr lang="en-US" altLang="en-US" sz="4000" dirty="0" smtClean="0"/>
            </a:br>
            <a:r>
              <a:rPr lang="en-US" altLang="en-US" sz="4000" dirty="0" smtClean="0"/>
              <a:t>positive attitude: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SHE CAME RUNNING DOWNSTAIRS ONE MORNING, LIGHTHEARTED AS ONLY A CHILD CAN BE AT 7:30 A.M.  SHE RUSHED INTO THE KITCHEN AND NOTICED THAT HER MOTHER WORE A GLUM EXPRESSION.  “MOMMY,” SHE SAID,  “AREN’T YOU HAPPY?”  “WHY CERTAINLY I’M HAPPY,” THE MOTHER REPLIED.  “WELL,” SAID THE LITTLE GIRL, “YOU HAVEN’T TOLD YOUR FACE YET.”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  <p:extLst>
      <p:ext uri="{BB962C8B-B14F-4D97-AF65-F5344CB8AC3E}">
        <p14:creationId xmlns:p14="http://schemas.microsoft.com/office/powerpoint/2010/main" val="44167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dirty="0" smtClean="0"/>
              <a:t>#1PURPOSE: </a:t>
            </a:r>
            <a:r>
              <a:rPr lang="en-US" altLang="en-US" dirty="0" smtClean="0"/>
              <a:t>Arouse Interest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3600" dirty="0" smtClean="0">
                <a:effectLst/>
              </a:rPr>
              <a:t>HOW???</a:t>
            </a:r>
            <a:endParaRPr lang="en-US" sz="2400" dirty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Speak </a:t>
            </a:r>
            <a:r>
              <a:rPr lang="en-US" sz="2400" dirty="0" smtClean="0">
                <a:effectLst/>
              </a:rPr>
              <a:t>forcefully. </a:t>
            </a:r>
          </a:p>
          <a:p>
            <a:pPr eaLnBrk="1" hangingPunct="1">
              <a:defRPr/>
            </a:pPr>
            <a:endParaRPr lang="en-US" sz="10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Use a clear, strong tone without sounding artificial or overbearing. </a:t>
            </a:r>
          </a:p>
          <a:p>
            <a:pPr eaLnBrk="1" hangingPunct="1">
              <a:defRPr/>
            </a:pPr>
            <a:endParaRPr lang="en-US" sz="10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Practice controlling your voice and balance verbal rhythms to get a feel for the sentences you plan to share with the audience. </a:t>
            </a:r>
          </a:p>
          <a:p>
            <a:pPr eaLnBrk="1" hangingPunct="1">
              <a:defRPr/>
            </a:pPr>
            <a:endParaRPr lang="en-US" sz="10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A speaker must adopt some of the characteristics of an actor. Your goal, like that of an entertainer, is to grab and keep your listener's attention.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76200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BAD HOOKS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</a:t>
            </a:r>
            <a:r>
              <a:rPr lang="en-US" altLang="en-US" sz="2800" u="sng" dirty="0" smtClean="0"/>
              <a:t>apologetic</a:t>
            </a:r>
            <a:r>
              <a:rPr lang="en-US" altLang="en-US" sz="2800" dirty="0" smtClean="0"/>
              <a:t> introduction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“I couldn’t really think of anything so I picked…”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“I’m actually not very good at….”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</a:t>
            </a:r>
            <a:r>
              <a:rPr lang="en-US" altLang="en-US" sz="2800" u="sng" dirty="0" smtClean="0"/>
              <a:t>trite</a:t>
            </a:r>
            <a:r>
              <a:rPr lang="en-US" altLang="en-US" sz="2800" dirty="0" smtClean="0"/>
              <a:t> intro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“I am pleased to speak to you today…”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</a:t>
            </a:r>
            <a:r>
              <a:rPr lang="en-US" altLang="en-US" sz="2800" u="sng" dirty="0" smtClean="0"/>
              <a:t>misleading</a:t>
            </a:r>
            <a:r>
              <a:rPr lang="en-US" altLang="en-US" sz="2800" dirty="0" smtClean="0"/>
              <a:t> introduction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The intro goes one way but the speech goes somewhere else!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“Hem and Haw” intro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It never gets to the point.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WORST ONE—simple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“The topic of my speech is….”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dirty="0" smtClean="0"/>
              <a:t>GOOD HOOKS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6069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effectLst/>
              </a:rPr>
              <a:t>“Ask not what your country can do for you, ask what you can do for your country.”  — John F. Kennedy</a:t>
            </a:r>
          </a:p>
          <a:p>
            <a:pPr eaLnBrk="1" hangingPunct="1">
              <a:defRPr/>
            </a:pPr>
            <a:endParaRPr lang="en-US" sz="24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“Give me liberty or give me death!” — Patrick Henry</a:t>
            </a:r>
          </a:p>
          <a:p>
            <a:pPr eaLnBrk="1" hangingPunct="1">
              <a:defRPr/>
            </a:pPr>
            <a:endParaRPr lang="en-US" sz="24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“I have a dream!” — Martin Luther King Jr.</a:t>
            </a:r>
          </a:p>
          <a:p>
            <a:pPr eaLnBrk="1" hangingPunct="1">
              <a:defRPr/>
            </a:pPr>
            <a:endParaRPr lang="en-US" sz="24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“Read my lips: no new taxes!” — George Bush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 eaLnBrk="1" hangingPunct="1">
              <a:defRPr/>
            </a:pPr>
            <a:r>
              <a:rPr lang="en-US" sz="2400" dirty="0" smtClean="0">
                <a:effectLst/>
              </a:rPr>
              <a:t>“If the glove doesn’t fit, you must acquit.” — Johnny Cochrane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Practice…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On the following slides, identify the TYPE of HOOK being </a:t>
            </a:r>
            <a:r>
              <a:rPr lang="en-US" altLang="en-US" dirty="0" smtClean="0"/>
              <a:t>used</a:t>
            </a:r>
          </a:p>
          <a:p>
            <a:pPr marL="0" indent="0" eaLnBrk="1" hangingPunct="1"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What is one other way to introduce a speech on this topic?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For a speech on the environment?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400" smtClean="0"/>
              <a:t>WHAT WILL LIFE BE LIKE IN THE YEAR 2020?  Will we have clean air to breathe?  Or will we all be wearing gas masks?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0805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altLang="en-US" dirty="0" smtClean="0"/>
              <a:t>TYPE OF HOOKS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Personal references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Quotations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Illustrations/stories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Questions—rhetorical or 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Reference to audience or occasion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Humor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Proverb (sayings)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Offer a challenge; riddle, case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Startling statistic or fascinating fact</a:t>
            </a:r>
          </a:p>
        </p:txBody>
      </p:sp>
    </p:spTree>
    <p:extLst>
      <p:ext uri="{BB962C8B-B14F-4D97-AF65-F5344CB8AC3E}">
        <p14:creationId xmlns:p14="http://schemas.microsoft.com/office/powerpoint/2010/main" val="129965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For a speech on smoking bans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400" smtClean="0"/>
              <a:t>How many people here have dined out in the last week in a place where you had to breathe in smoky air?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80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136</TotalTime>
  <Words>739</Words>
  <Application>Microsoft Office PowerPoint</Application>
  <PresentationFormat>On-screen Show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Competition</vt:lpstr>
      <vt:lpstr> The All Important HOOK</vt:lpstr>
      <vt:lpstr>#1PURPOSE: Arouse Interest</vt:lpstr>
      <vt:lpstr>TYPE OF HOOKS</vt:lpstr>
      <vt:lpstr>BAD HOOKS</vt:lpstr>
      <vt:lpstr>GOOD HOOKS</vt:lpstr>
      <vt:lpstr>Practice…</vt:lpstr>
      <vt:lpstr>For a speech on the environment?</vt:lpstr>
      <vt:lpstr>TYPE OF HOOKS</vt:lpstr>
      <vt:lpstr>For a speech on smoking bans</vt:lpstr>
      <vt:lpstr>TYPE OF HOOKS</vt:lpstr>
      <vt:lpstr>For a speech on disabilities</vt:lpstr>
      <vt:lpstr>TYPE OF HOOKS</vt:lpstr>
      <vt:lpstr>For a speech on seatbelts</vt:lpstr>
      <vt:lpstr>TYPE OF HOOKS</vt:lpstr>
      <vt:lpstr>For a speech on foreign  exchange programs</vt:lpstr>
      <vt:lpstr>TYPE OF HOOKS</vt:lpstr>
      <vt:lpstr>For a speech about  positive attitude:</vt:lpstr>
      <vt:lpstr>TYPE OF HOOKS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All Important Introduction</dc:title>
  <dc:creator>Administrator</dc:creator>
  <cp:lastModifiedBy>Windows User</cp:lastModifiedBy>
  <cp:revision>12</cp:revision>
  <dcterms:created xsi:type="dcterms:W3CDTF">2007-09-04T20:44:39Z</dcterms:created>
  <dcterms:modified xsi:type="dcterms:W3CDTF">2014-09-02T15:24:45Z</dcterms:modified>
</cp:coreProperties>
</file>