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7" r:id="rId1"/>
  </p:sldMasterIdLst>
  <p:notesMasterIdLst>
    <p:notesMasterId r:id="rId25"/>
  </p:notesMasterIdLst>
  <p:handoutMasterIdLst>
    <p:handoutMasterId r:id="rId26"/>
  </p:handoutMasterIdLst>
  <p:sldIdLst>
    <p:sldId id="256" r:id="rId2"/>
    <p:sldId id="261" r:id="rId3"/>
    <p:sldId id="267" r:id="rId4"/>
    <p:sldId id="269" r:id="rId5"/>
    <p:sldId id="305" r:id="rId6"/>
    <p:sldId id="272" r:id="rId7"/>
    <p:sldId id="273" r:id="rId8"/>
    <p:sldId id="274" r:id="rId9"/>
    <p:sldId id="307" r:id="rId10"/>
    <p:sldId id="310" r:id="rId11"/>
    <p:sldId id="308" r:id="rId12"/>
    <p:sldId id="311" r:id="rId13"/>
    <p:sldId id="306" r:id="rId14"/>
    <p:sldId id="312" r:id="rId15"/>
    <p:sldId id="313" r:id="rId16"/>
    <p:sldId id="315" r:id="rId17"/>
    <p:sldId id="314" r:id="rId18"/>
    <p:sldId id="276" r:id="rId19"/>
    <p:sldId id="316" r:id="rId20"/>
    <p:sldId id="277" r:id="rId21"/>
    <p:sldId id="301" r:id="rId22"/>
    <p:sldId id="300" r:id="rId23"/>
    <p:sldId id="299" r:id="rId24"/>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Verdana" pitchFamily="80" charset="0"/>
        <a:ea typeface="+mn-ea"/>
        <a:cs typeface="+mn-cs"/>
      </a:defRPr>
    </a:lvl1pPr>
    <a:lvl2pPr marL="457200" algn="l" rtl="0" eaLnBrk="0" fontAlgn="base" hangingPunct="0">
      <a:spcBef>
        <a:spcPct val="0"/>
      </a:spcBef>
      <a:spcAft>
        <a:spcPct val="0"/>
      </a:spcAft>
      <a:defRPr kern="1200">
        <a:solidFill>
          <a:schemeClr val="tx1"/>
        </a:solidFill>
        <a:latin typeface="Verdana" pitchFamily="80" charset="0"/>
        <a:ea typeface="+mn-ea"/>
        <a:cs typeface="+mn-cs"/>
      </a:defRPr>
    </a:lvl2pPr>
    <a:lvl3pPr marL="914400" algn="l" rtl="0" eaLnBrk="0" fontAlgn="base" hangingPunct="0">
      <a:spcBef>
        <a:spcPct val="0"/>
      </a:spcBef>
      <a:spcAft>
        <a:spcPct val="0"/>
      </a:spcAft>
      <a:defRPr kern="1200">
        <a:solidFill>
          <a:schemeClr val="tx1"/>
        </a:solidFill>
        <a:latin typeface="Verdana" pitchFamily="80" charset="0"/>
        <a:ea typeface="+mn-ea"/>
        <a:cs typeface="+mn-cs"/>
      </a:defRPr>
    </a:lvl3pPr>
    <a:lvl4pPr marL="1371600" algn="l" rtl="0" eaLnBrk="0" fontAlgn="base" hangingPunct="0">
      <a:spcBef>
        <a:spcPct val="0"/>
      </a:spcBef>
      <a:spcAft>
        <a:spcPct val="0"/>
      </a:spcAft>
      <a:defRPr kern="1200">
        <a:solidFill>
          <a:schemeClr val="tx1"/>
        </a:solidFill>
        <a:latin typeface="Verdana" pitchFamily="80" charset="0"/>
        <a:ea typeface="+mn-ea"/>
        <a:cs typeface="+mn-cs"/>
      </a:defRPr>
    </a:lvl4pPr>
    <a:lvl5pPr marL="1828800" algn="l" rtl="0" eaLnBrk="0" fontAlgn="base" hangingPunct="0">
      <a:spcBef>
        <a:spcPct val="0"/>
      </a:spcBef>
      <a:spcAft>
        <a:spcPct val="0"/>
      </a:spcAft>
      <a:defRPr kern="1200">
        <a:solidFill>
          <a:schemeClr val="tx1"/>
        </a:solidFill>
        <a:latin typeface="Verdana" pitchFamily="80" charset="0"/>
        <a:ea typeface="+mn-ea"/>
        <a:cs typeface="+mn-cs"/>
      </a:defRPr>
    </a:lvl5pPr>
    <a:lvl6pPr marL="2286000" algn="l" defTabSz="914400" rtl="0" eaLnBrk="1" latinLnBrk="0" hangingPunct="1">
      <a:defRPr kern="1200">
        <a:solidFill>
          <a:schemeClr val="tx1"/>
        </a:solidFill>
        <a:latin typeface="Verdana" pitchFamily="80" charset="0"/>
        <a:ea typeface="+mn-ea"/>
        <a:cs typeface="+mn-cs"/>
      </a:defRPr>
    </a:lvl6pPr>
    <a:lvl7pPr marL="2743200" algn="l" defTabSz="914400" rtl="0" eaLnBrk="1" latinLnBrk="0" hangingPunct="1">
      <a:defRPr kern="1200">
        <a:solidFill>
          <a:schemeClr val="tx1"/>
        </a:solidFill>
        <a:latin typeface="Verdana" pitchFamily="80" charset="0"/>
        <a:ea typeface="+mn-ea"/>
        <a:cs typeface="+mn-cs"/>
      </a:defRPr>
    </a:lvl7pPr>
    <a:lvl8pPr marL="3200400" algn="l" defTabSz="914400" rtl="0" eaLnBrk="1" latinLnBrk="0" hangingPunct="1">
      <a:defRPr kern="1200">
        <a:solidFill>
          <a:schemeClr val="tx1"/>
        </a:solidFill>
        <a:latin typeface="Verdana" pitchFamily="80" charset="0"/>
        <a:ea typeface="+mn-ea"/>
        <a:cs typeface="+mn-cs"/>
      </a:defRPr>
    </a:lvl8pPr>
    <a:lvl9pPr marL="3657600" algn="l" defTabSz="914400" rtl="0" eaLnBrk="1" latinLnBrk="0" hangingPunct="1">
      <a:defRPr kern="1200">
        <a:solidFill>
          <a:schemeClr val="tx1"/>
        </a:solidFill>
        <a:latin typeface="Verdana" pitchFamily="80"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649" autoAdjust="0"/>
    <p:restoredTop sz="94660"/>
  </p:normalViewPr>
  <p:slideViewPr>
    <p:cSldViewPr>
      <p:cViewPr varScale="1">
        <p:scale>
          <a:sx n="67" d="100"/>
          <a:sy n="67" d="100"/>
        </p:scale>
        <p:origin x="-38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vl1pPr>
          </a:lstStyle>
          <a:p>
            <a:pPr>
              <a:defRPr/>
            </a:pPr>
            <a:fld id="{D2D9AA16-FECF-4DD5-81C3-02A81DD502A5}" type="datetimeFigureOut">
              <a:rPr lang="en-US"/>
              <a:pPr>
                <a:defRPr/>
              </a:pPr>
              <a:t>9/10/2014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vl1pPr>
          </a:lstStyle>
          <a:p>
            <a:pPr>
              <a:defRPr/>
            </a:pPr>
            <a:fld id="{8FF7EACC-9798-4C52-8EA9-4775672564E7}" type="slidenum">
              <a:rPr lang="en-US"/>
              <a:pPr>
                <a:defRPr/>
              </a:pPr>
              <a:t>‹#›</a:t>
            </a:fld>
            <a:endParaRPr lang="en-US"/>
          </a:p>
        </p:txBody>
      </p:sp>
    </p:spTree>
    <p:extLst>
      <p:ext uri="{BB962C8B-B14F-4D97-AF65-F5344CB8AC3E}">
        <p14:creationId xmlns:p14="http://schemas.microsoft.com/office/powerpoint/2010/main" val="14330443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pPr>
              <a:defRPr/>
            </a:pPr>
            <a:endParaRPr lang="en-US" altLang="en-US"/>
          </a:p>
        </p:txBody>
      </p:sp>
      <p:sp>
        <p:nvSpPr>
          <p:cNvPr id="49155" name="Rectangle 3"/>
          <p:cNvSpPr>
            <a:spLocks noGrp="1" noChangeArrowheads="1"/>
          </p:cNvSpPr>
          <p:nvPr>
            <p:ph type="dt"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pPr>
              <a:defRPr/>
            </a:pPr>
            <a:endParaRPr lang="en-US" altLang="en-US"/>
          </a:p>
        </p:txBody>
      </p:sp>
      <p:sp>
        <p:nvSpPr>
          <p:cNvPr id="307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9157" name="Rectangle 5"/>
          <p:cNvSpPr>
            <a:spLocks noGrp="1" noChangeArrowheads="1"/>
          </p:cNvSpPr>
          <p:nvPr>
            <p:ph type="body" sz="quarter" idx="3"/>
          </p:nvPr>
        </p:nvSpPr>
        <p:spPr bwMode="auto">
          <a:xfrm>
            <a:off x="935038" y="4416425"/>
            <a:ext cx="5140325"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9158" name="Rectangle 6"/>
          <p:cNvSpPr>
            <a:spLocks noGrp="1" noChangeArrowheads="1"/>
          </p:cNvSpPr>
          <p:nvPr>
            <p:ph type="ftr" sz="quarter" idx="4"/>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pPr>
              <a:defRPr/>
            </a:pPr>
            <a:endParaRPr lang="en-US" altLang="en-US"/>
          </a:p>
        </p:txBody>
      </p:sp>
      <p:sp>
        <p:nvSpPr>
          <p:cNvPr id="49159" name="Rectangle 7"/>
          <p:cNvSpPr>
            <a:spLocks noGrp="1" noChangeArrowheads="1"/>
          </p:cNvSpPr>
          <p:nvPr>
            <p:ph type="sldNum" sz="quarter" idx="5"/>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pPr>
              <a:defRPr/>
            </a:pPr>
            <a:fld id="{B83FF598-1C3D-48B0-AF70-BBBE9AFCAA46}" type="slidenum">
              <a:rPr lang="en-US" altLang="en-US"/>
              <a:pPr>
                <a:defRPr/>
              </a:pPr>
              <a:t>‹#›</a:t>
            </a:fld>
            <a:endParaRPr lang="en-US" altLang="en-US"/>
          </a:p>
        </p:txBody>
      </p:sp>
    </p:spTree>
    <p:extLst>
      <p:ext uri="{BB962C8B-B14F-4D97-AF65-F5344CB8AC3E}">
        <p14:creationId xmlns:p14="http://schemas.microsoft.com/office/powerpoint/2010/main" val="1635341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Verdana" pitchFamily="80" charset="0"/>
              </a:defRPr>
            </a:lvl1pPr>
            <a:lvl2pPr marL="755650" indent="-290513">
              <a:defRPr>
                <a:solidFill>
                  <a:schemeClr val="tx1"/>
                </a:solidFill>
                <a:latin typeface="Verdana" pitchFamily="80" charset="0"/>
              </a:defRPr>
            </a:lvl2pPr>
            <a:lvl3pPr marL="1163638" indent="-231775">
              <a:defRPr>
                <a:solidFill>
                  <a:schemeClr val="tx1"/>
                </a:solidFill>
                <a:latin typeface="Verdana" pitchFamily="80" charset="0"/>
              </a:defRPr>
            </a:lvl3pPr>
            <a:lvl4pPr marL="1630363" indent="-231775">
              <a:defRPr>
                <a:solidFill>
                  <a:schemeClr val="tx1"/>
                </a:solidFill>
                <a:latin typeface="Verdana" pitchFamily="80" charset="0"/>
              </a:defRPr>
            </a:lvl4pPr>
            <a:lvl5pPr marL="2095500" indent="-231775">
              <a:defRPr>
                <a:solidFill>
                  <a:schemeClr val="tx1"/>
                </a:solidFill>
                <a:latin typeface="Verdana" pitchFamily="80" charset="0"/>
              </a:defRPr>
            </a:lvl5pPr>
            <a:lvl6pPr marL="2552700" indent="-231775" eaLnBrk="0" fontAlgn="base" hangingPunct="0">
              <a:spcBef>
                <a:spcPct val="0"/>
              </a:spcBef>
              <a:spcAft>
                <a:spcPct val="0"/>
              </a:spcAft>
              <a:defRPr>
                <a:solidFill>
                  <a:schemeClr val="tx1"/>
                </a:solidFill>
                <a:latin typeface="Verdana" pitchFamily="80" charset="0"/>
              </a:defRPr>
            </a:lvl6pPr>
            <a:lvl7pPr marL="3009900" indent="-231775" eaLnBrk="0" fontAlgn="base" hangingPunct="0">
              <a:spcBef>
                <a:spcPct val="0"/>
              </a:spcBef>
              <a:spcAft>
                <a:spcPct val="0"/>
              </a:spcAft>
              <a:defRPr>
                <a:solidFill>
                  <a:schemeClr val="tx1"/>
                </a:solidFill>
                <a:latin typeface="Verdana" pitchFamily="80" charset="0"/>
              </a:defRPr>
            </a:lvl7pPr>
            <a:lvl8pPr marL="3467100" indent="-231775" eaLnBrk="0" fontAlgn="base" hangingPunct="0">
              <a:spcBef>
                <a:spcPct val="0"/>
              </a:spcBef>
              <a:spcAft>
                <a:spcPct val="0"/>
              </a:spcAft>
              <a:defRPr>
                <a:solidFill>
                  <a:schemeClr val="tx1"/>
                </a:solidFill>
                <a:latin typeface="Verdana" pitchFamily="80" charset="0"/>
              </a:defRPr>
            </a:lvl8pPr>
            <a:lvl9pPr marL="3924300" indent="-231775" eaLnBrk="0" fontAlgn="base" hangingPunct="0">
              <a:spcBef>
                <a:spcPct val="0"/>
              </a:spcBef>
              <a:spcAft>
                <a:spcPct val="0"/>
              </a:spcAft>
              <a:defRPr>
                <a:solidFill>
                  <a:schemeClr val="tx1"/>
                </a:solidFill>
                <a:latin typeface="Verdana" pitchFamily="80" charset="0"/>
              </a:defRPr>
            </a:lvl9pPr>
          </a:lstStyle>
          <a:p>
            <a:fld id="{F7585556-0951-4B16-A895-22F7E0BE28B2}" type="slidenum">
              <a:rPr lang="en-US" altLang="en-US" smtClean="0"/>
              <a:pPr/>
              <a:t>1</a:t>
            </a:fld>
            <a:endParaRPr lang="en-US" alt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a:solidFill>
                  <a:schemeClr val="tx1"/>
                </a:solidFill>
                <a:latin typeface="Verdana" pitchFamily="80" charset="0"/>
              </a:defRPr>
            </a:lvl1pPr>
            <a:lvl2pPr marL="755650" indent="-290513">
              <a:defRPr>
                <a:solidFill>
                  <a:schemeClr val="tx1"/>
                </a:solidFill>
                <a:latin typeface="Verdana" pitchFamily="80" charset="0"/>
              </a:defRPr>
            </a:lvl2pPr>
            <a:lvl3pPr marL="1163638" indent="-231775">
              <a:defRPr>
                <a:solidFill>
                  <a:schemeClr val="tx1"/>
                </a:solidFill>
                <a:latin typeface="Verdana" pitchFamily="80" charset="0"/>
              </a:defRPr>
            </a:lvl3pPr>
            <a:lvl4pPr marL="1630363" indent="-231775">
              <a:defRPr>
                <a:solidFill>
                  <a:schemeClr val="tx1"/>
                </a:solidFill>
                <a:latin typeface="Verdana" pitchFamily="80" charset="0"/>
              </a:defRPr>
            </a:lvl4pPr>
            <a:lvl5pPr marL="2095500" indent="-231775">
              <a:defRPr>
                <a:solidFill>
                  <a:schemeClr val="tx1"/>
                </a:solidFill>
                <a:latin typeface="Verdana" pitchFamily="80" charset="0"/>
              </a:defRPr>
            </a:lvl5pPr>
            <a:lvl6pPr marL="2552700" indent="-231775" eaLnBrk="0" fontAlgn="base" hangingPunct="0">
              <a:spcBef>
                <a:spcPct val="0"/>
              </a:spcBef>
              <a:spcAft>
                <a:spcPct val="0"/>
              </a:spcAft>
              <a:defRPr>
                <a:solidFill>
                  <a:schemeClr val="tx1"/>
                </a:solidFill>
                <a:latin typeface="Verdana" pitchFamily="80" charset="0"/>
              </a:defRPr>
            </a:lvl6pPr>
            <a:lvl7pPr marL="3009900" indent="-231775" eaLnBrk="0" fontAlgn="base" hangingPunct="0">
              <a:spcBef>
                <a:spcPct val="0"/>
              </a:spcBef>
              <a:spcAft>
                <a:spcPct val="0"/>
              </a:spcAft>
              <a:defRPr>
                <a:solidFill>
                  <a:schemeClr val="tx1"/>
                </a:solidFill>
                <a:latin typeface="Verdana" pitchFamily="80" charset="0"/>
              </a:defRPr>
            </a:lvl7pPr>
            <a:lvl8pPr marL="3467100" indent="-231775" eaLnBrk="0" fontAlgn="base" hangingPunct="0">
              <a:spcBef>
                <a:spcPct val="0"/>
              </a:spcBef>
              <a:spcAft>
                <a:spcPct val="0"/>
              </a:spcAft>
              <a:defRPr>
                <a:solidFill>
                  <a:schemeClr val="tx1"/>
                </a:solidFill>
                <a:latin typeface="Verdana" pitchFamily="80" charset="0"/>
              </a:defRPr>
            </a:lvl8pPr>
            <a:lvl9pPr marL="3924300" indent="-231775" eaLnBrk="0" fontAlgn="base" hangingPunct="0">
              <a:spcBef>
                <a:spcPct val="0"/>
              </a:spcBef>
              <a:spcAft>
                <a:spcPct val="0"/>
              </a:spcAft>
              <a:defRPr>
                <a:solidFill>
                  <a:schemeClr val="tx1"/>
                </a:solidFill>
                <a:latin typeface="Verdana" pitchFamily="80" charset="0"/>
              </a:defRPr>
            </a:lvl9pPr>
          </a:lstStyle>
          <a:p>
            <a:fld id="{E6939B5F-13F5-497A-9F31-9C07B3A601C9}" type="slidenum">
              <a:rPr lang="en-US" altLang="en-US" smtClean="0"/>
              <a:pPr/>
              <a:t>2</a:t>
            </a:fld>
            <a:endParaRPr lang="en-US" alt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a:solidFill>
                  <a:schemeClr val="tx1"/>
                </a:solidFill>
                <a:latin typeface="Verdana" pitchFamily="80" charset="0"/>
              </a:defRPr>
            </a:lvl1pPr>
            <a:lvl2pPr marL="755650" indent="-290513">
              <a:defRPr>
                <a:solidFill>
                  <a:schemeClr val="tx1"/>
                </a:solidFill>
                <a:latin typeface="Verdana" pitchFamily="80" charset="0"/>
              </a:defRPr>
            </a:lvl2pPr>
            <a:lvl3pPr marL="1163638" indent="-231775">
              <a:defRPr>
                <a:solidFill>
                  <a:schemeClr val="tx1"/>
                </a:solidFill>
                <a:latin typeface="Verdana" pitchFamily="80" charset="0"/>
              </a:defRPr>
            </a:lvl3pPr>
            <a:lvl4pPr marL="1630363" indent="-231775">
              <a:defRPr>
                <a:solidFill>
                  <a:schemeClr val="tx1"/>
                </a:solidFill>
                <a:latin typeface="Verdana" pitchFamily="80" charset="0"/>
              </a:defRPr>
            </a:lvl4pPr>
            <a:lvl5pPr marL="2095500" indent="-231775">
              <a:defRPr>
                <a:solidFill>
                  <a:schemeClr val="tx1"/>
                </a:solidFill>
                <a:latin typeface="Verdana" pitchFamily="80" charset="0"/>
              </a:defRPr>
            </a:lvl5pPr>
            <a:lvl6pPr marL="2552700" indent="-231775" eaLnBrk="0" fontAlgn="base" hangingPunct="0">
              <a:spcBef>
                <a:spcPct val="0"/>
              </a:spcBef>
              <a:spcAft>
                <a:spcPct val="0"/>
              </a:spcAft>
              <a:defRPr>
                <a:solidFill>
                  <a:schemeClr val="tx1"/>
                </a:solidFill>
                <a:latin typeface="Verdana" pitchFamily="80" charset="0"/>
              </a:defRPr>
            </a:lvl6pPr>
            <a:lvl7pPr marL="3009900" indent="-231775" eaLnBrk="0" fontAlgn="base" hangingPunct="0">
              <a:spcBef>
                <a:spcPct val="0"/>
              </a:spcBef>
              <a:spcAft>
                <a:spcPct val="0"/>
              </a:spcAft>
              <a:defRPr>
                <a:solidFill>
                  <a:schemeClr val="tx1"/>
                </a:solidFill>
                <a:latin typeface="Verdana" pitchFamily="80" charset="0"/>
              </a:defRPr>
            </a:lvl7pPr>
            <a:lvl8pPr marL="3467100" indent="-231775" eaLnBrk="0" fontAlgn="base" hangingPunct="0">
              <a:spcBef>
                <a:spcPct val="0"/>
              </a:spcBef>
              <a:spcAft>
                <a:spcPct val="0"/>
              </a:spcAft>
              <a:defRPr>
                <a:solidFill>
                  <a:schemeClr val="tx1"/>
                </a:solidFill>
                <a:latin typeface="Verdana" pitchFamily="80" charset="0"/>
              </a:defRPr>
            </a:lvl8pPr>
            <a:lvl9pPr marL="3924300" indent="-231775" eaLnBrk="0" fontAlgn="base" hangingPunct="0">
              <a:spcBef>
                <a:spcPct val="0"/>
              </a:spcBef>
              <a:spcAft>
                <a:spcPct val="0"/>
              </a:spcAft>
              <a:defRPr>
                <a:solidFill>
                  <a:schemeClr val="tx1"/>
                </a:solidFill>
                <a:latin typeface="Verdana" pitchFamily="80" charset="0"/>
              </a:defRPr>
            </a:lvl9pPr>
          </a:lstStyle>
          <a:p>
            <a:fld id="{C1F30412-BA38-4C3F-924E-DC38E6843A78}" type="slidenum">
              <a:rPr lang="en-US" altLang="en-US" smtClean="0"/>
              <a:pPr/>
              <a:t>3</a:t>
            </a:fld>
            <a:endParaRPr lang="en-US" alt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a:solidFill>
                  <a:schemeClr val="tx1"/>
                </a:solidFill>
                <a:latin typeface="Verdana" pitchFamily="80" charset="0"/>
              </a:defRPr>
            </a:lvl1pPr>
            <a:lvl2pPr marL="755650" indent="-290513">
              <a:defRPr>
                <a:solidFill>
                  <a:schemeClr val="tx1"/>
                </a:solidFill>
                <a:latin typeface="Verdana" pitchFamily="80" charset="0"/>
              </a:defRPr>
            </a:lvl2pPr>
            <a:lvl3pPr marL="1163638" indent="-231775">
              <a:defRPr>
                <a:solidFill>
                  <a:schemeClr val="tx1"/>
                </a:solidFill>
                <a:latin typeface="Verdana" pitchFamily="80" charset="0"/>
              </a:defRPr>
            </a:lvl3pPr>
            <a:lvl4pPr marL="1630363" indent="-231775">
              <a:defRPr>
                <a:solidFill>
                  <a:schemeClr val="tx1"/>
                </a:solidFill>
                <a:latin typeface="Verdana" pitchFamily="80" charset="0"/>
              </a:defRPr>
            </a:lvl4pPr>
            <a:lvl5pPr marL="2095500" indent="-231775">
              <a:defRPr>
                <a:solidFill>
                  <a:schemeClr val="tx1"/>
                </a:solidFill>
                <a:latin typeface="Verdana" pitchFamily="80" charset="0"/>
              </a:defRPr>
            </a:lvl5pPr>
            <a:lvl6pPr marL="2552700" indent="-231775" eaLnBrk="0" fontAlgn="base" hangingPunct="0">
              <a:spcBef>
                <a:spcPct val="0"/>
              </a:spcBef>
              <a:spcAft>
                <a:spcPct val="0"/>
              </a:spcAft>
              <a:defRPr>
                <a:solidFill>
                  <a:schemeClr val="tx1"/>
                </a:solidFill>
                <a:latin typeface="Verdana" pitchFamily="80" charset="0"/>
              </a:defRPr>
            </a:lvl6pPr>
            <a:lvl7pPr marL="3009900" indent="-231775" eaLnBrk="0" fontAlgn="base" hangingPunct="0">
              <a:spcBef>
                <a:spcPct val="0"/>
              </a:spcBef>
              <a:spcAft>
                <a:spcPct val="0"/>
              </a:spcAft>
              <a:defRPr>
                <a:solidFill>
                  <a:schemeClr val="tx1"/>
                </a:solidFill>
                <a:latin typeface="Verdana" pitchFamily="80" charset="0"/>
              </a:defRPr>
            </a:lvl7pPr>
            <a:lvl8pPr marL="3467100" indent="-231775" eaLnBrk="0" fontAlgn="base" hangingPunct="0">
              <a:spcBef>
                <a:spcPct val="0"/>
              </a:spcBef>
              <a:spcAft>
                <a:spcPct val="0"/>
              </a:spcAft>
              <a:defRPr>
                <a:solidFill>
                  <a:schemeClr val="tx1"/>
                </a:solidFill>
                <a:latin typeface="Verdana" pitchFamily="80" charset="0"/>
              </a:defRPr>
            </a:lvl8pPr>
            <a:lvl9pPr marL="3924300" indent="-231775" eaLnBrk="0" fontAlgn="base" hangingPunct="0">
              <a:spcBef>
                <a:spcPct val="0"/>
              </a:spcBef>
              <a:spcAft>
                <a:spcPct val="0"/>
              </a:spcAft>
              <a:defRPr>
                <a:solidFill>
                  <a:schemeClr val="tx1"/>
                </a:solidFill>
                <a:latin typeface="Verdana" pitchFamily="80" charset="0"/>
              </a:defRPr>
            </a:lvl9pPr>
          </a:lstStyle>
          <a:p>
            <a:fld id="{16EFA203-1964-411A-BDF3-404C146C1894}" type="slidenum">
              <a:rPr lang="en-US" altLang="en-US" smtClean="0"/>
              <a:pPr/>
              <a:t>4</a:t>
            </a:fld>
            <a:endParaRPr lang="en-US" alt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defRPr>
                <a:solidFill>
                  <a:schemeClr val="tx1"/>
                </a:solidFill>
                <a:latin typeface="Verdana" pitchFamily="80" charset="0"/>
              </a:defRPr>
            </a:lvl1pPr>
            <a:lvl2pPr marL="755650" indent="-290513">
              <a:defRPr>
                <a:solidFill>
                  <a:schemeClr val="tx1"/>
                </a:solidFill>
                <a:latin typeface="Verdana" pitchFamily="80" charset="0"/>
              </a:defRPr>
            </a:lvl2pPr>
            <a:lvl3pPr marL="1163638" indent="-231775">
              <a:defRPr>
                <a:solidFill>
                  <a:schemeClr val="tx1"/>
                </a:solidFill>
                <a:latin typeface="Verdana" pitchFamily="80" charset="0"/>
              </a:defRPr>
            </a:lvl3pPr>
            <a:lvl4pPr marL="1630363" indent="-231775">
              <a:defRPr>
                <a:solidFill>
                  <a:schemeClr val="tx1"/>
                </a:solidFill>
                <a:latin typeface="Verdana" pitchFamily="80" charset="0"/>
              </a:defRPr>
            </a:lvl4pPr>
            <a:lvl5pPr marL="2095500" indent="-231775">
              <a:defRPr>
                <a:solidFill>
                  <a:schemeClr val="tx1"/>
                </a:solidFill>
                <a:latin typeface="Verdana" pitchFamily="80" charset="0"/>
              </a:defRPr>
            </a:lvl5pPr>
            <a:lvl6pPr marL="2552700" indent="-231775" eaLnBrk="0" fontAlgn="base" hangingPunct="0">
              <a:spcBef>
                <a:spcPct val="0"/>
              </a:spcBef>
              <a:spcAft>
                <a:spcPct val="0"/>
              </a:spcAft>
              <a:defRPr>
                <a:solidFill>
                  <a:schemeClr val="tx1"/>
                </a:solidFill>
                <a:latin typeface="Verdana" pitchFamily="80" charset="0"/>
              </a:defRPr>
            </a:lvl6pPr>
            <a:lvl7pPr marL="3009900" indent="-231775" eaLnBrk="0" fontAlgn="base" hangingPunct="0">
              <a:spcBef>
                <a:spcPct val="0"/>
              </a:spcBef>
              <a:spcAft>
                <a:spcPct val="0"/>
              </a:spcAft>
              <a:defRPr>
                <a:solidFill>
                  <a:schemeClr val="tx1"/>
                </a:solidFill>
                <a:latin typeface="Verdana" pitchFamily="80" charset="0"/>
              </a:defRPr>
            </a:lvl7pPr>
            <a:lvl8pPr marL="3467100" indent="-231775" eaLnBrk="0" fontAlgn="base" hangingPunct="0">
              <a:spcBef>
                <a:spcPct val="0"/>
              </a:spcBef>
              <a:spcAft>
                <a:spcPct val="0"/>
              </a:spcAft>
              <a:defRPr>
                <a:solidFill>
                  <a:schemeClr val="tx1"/>
                </a:solidFill>
                <a:latin typeface="Verdana" pitchFamily="80" charset="0"/>
              </a:defRPr>
            </a:lvl8pPr>
            <a:lvl9pPr marL="3924300" indent="-231775" eaLnBrk="0" fontAlgn="base" hangingPunct="0">
              <a:spcBef>
                <a:spcPct val="0"/>
              </a:spcBef>
              <a:spcAft>
                <a:spcPct val="0"/>
              </a:spcAft>
              <a:defRPr>
                <a:solidFill>
                  <a:schemeClr val="tx1"/>
                </a:solidFill>
                <a:latin typeface="Verdana" pitchFamily="80" charset="0"/>
              </a:defRPr>
            </a:lvl9pPr>
          </a:lstStyle>
          <a:p>
            <a:fld id="{E47C4073-BFC8-4EDC-B743-40D108A169CB}" type="slidenum">
              <a:rPr lang="en-US" altLang="en-US" smtClean="0"/>
              <a:pPr/>
              <a:t>6</a:t>
            </a:fld>
            <a:endParaRPr lang="en-US" alt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defRPr>
                <a:solidFill>
                  <a:schemeClr val="tx1"/>
                </a:solidFill>
                <a:latin typeface="Verdana" pitchFamily="80" charset="0"/>
              </a:defRPr>
            </a:lvl1pPr>
            <a:lvl2pPr marL="755650" indent="-290513">
              <a:defRPr>
                <a:solidFill>
                  <a:schemeClr val="tx1"/>
                </a:solidFill>
                <a:latin typeface="Verdana" pitchFamily="80" charset="0"/>
              </a:defRPr>
            </a:lvl2pPr>
            <a:lvl3pPr marL="1163638" indent="-231775">
              <a:defRPr>
                <a:solidFill>
                  <a:schemeClr val="tx1"/>
                </a:solidFill>
                <a:latin typeface="Verdana" pitchFamily="80" charset="0"/>
              </a:defRPr>
            </a:lvl3pPr>
            <a:lvl4pPr marL="1630363" indent="-231775">
              <a:defRPr>
                <a:solidFill>
                  <a:schemeClr val="tx1"/>
                </a:solidFill>
                <a:latin typeface="Verdana" pitchFamily="80" charset="0"/>
              </a:defRPr>
            </a:lvl4pPr>
            <a:lvl5pPr marL="2095500" indent="-231775">
              <a:defRPr>
                <a:solidFill>
                  <a:schemeClr val="tx1"/>
                </a:solidFill>
                <a:latin typeface="Verdana" pitchFamily="80" charset="0"/>
              </a:defRPr>
            </a:lvl5pPr>
            <a:lvl6pPr marL="2552700" indent="-231775" eaLnBrk="0" fontAlgn="base" hangingPunct="0">
              <a:spcBef>
                <a:spcPct val="0"/>
              </a:spcBef>
              <a:spcAft>
                <a:spcPct val="0"/>
              </a:spcAft>
              <a:defRPr>
                <a:solidFill>
                  <a:schemeClr val="tx1"/>
                </a:solidFill>
                <a:latin typeface="Verdana" pitchFamily="80" charset="0"/>
              </a:defRPr>
            </a:lvl6pPr>
            <a:lvl7pPr marL="3009900" indent="-231775" eaLnBrk="0" fontAlgn="base" hangingPunct="0">
              <a:spcBef>
                <a:spcPct val="0"/>
              </a:spcBef>
              <a:spcAft>
                <a:spcPct val="0"/>
              </a:spcAft>
              <a:defRPr>
                <a:solidFill>
                  <a:schemeClr val="tx1"/>
                </a:solidFill>
                <a:latin typeface="Verdana" pitchFamily="80" charset="0"/>
              </a:defRPr>
            </a:lvl7pPr>
            <a:lvl8pPr marL="3467100" indent="-231775" eaLnBrk="0" fontAlgn="base" hangingPunct="0">
              <a:spcBef>
                <a:spcPct val="0"/>
              </a:spcBef>
              <a:spcAft>
                <a:spcPct val="0"/>
              </a:spcAft>
              <a:defRPr>
                <a:solidFill>
                  <a:schemeClr val="tx1"/>
                </a:solidFill>
                <a:latin typeface="Verdana" pitchFamily="80" charset="0"/>
              </a:defRPr>
            </a:lvl8pPr>
            <a:lvl9pPr marL="3924300" indent="-231775" eaLnBrk="0" fontAlgn="base" hangingPunct="0">
              <a:spcBef>
                <a:spcPct val="0"/>
              </a:spcBef>
              <a:spcAft>
                <a:spcPct val="0"/>
              </a:spcAft>
              <a:defRPr>
                <a:solidFill>
                  <a:schemeClr val="tx1"/>
                </a:solidFill>
                <a:latin typeface="Verdana" pitchFamily="80" charset="0"/>
              </a:defRPr>
            </a:lvl9pPr>
          </a:lstStyle>
          <a:p>
            <a:fld id="{FC3CF4BF-5648-4006-9890-87379300D9AC}" type="slidenum">
              <a:rPr lang="en-US" altLang="en-US" smtClean="0"/>
              <a:pPr/>
              <a:t>7</a:t>
            </a:fld>
            <a:endParaRPr lang="en-US" alt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a:solidFill>
                  <a:schemeClr val="tx1"/>
                </a:solidFill>
                <a:latin typeface="Verdana" pitchFamily="80" charset="0"/>
              </a:defRPr>
            </a:lvl1pPr>
            <a:lvl2pPr marL="755650" indent="-290513">
              <a:defRPr>
                <a:solidFill>
                  <a:schemeClr val="tx1"/>
                </a:solidFill>
                <a:latin typeface="Verdana" pitchFamily="80" charset="0"/>
              </a:defRPr>
            </a:lvl2pPr>
            <a:lvl3pPr marL="1163638" indent="-231775">
              <a:defRPr>
                <a:solidFill>
                  <a:schemeClr val="tx1"/>
                </a:solidFill>
                <a:latin typeface="Verdana" pitchFamily="80" charset="0"/>
              </a:defRPr>
            </a:lvl3pPr>
            <a:lvl4pPr marL="1630363" indent="-231775">
              <a:defRPr>
                <a:solidFill>
                  <a:schemeClr val="tx1"/>
                </a:solidFill>
                <a:latin typeface="Verdana" pitchFamily="80" charset="0"/>
              </a:defRPr>
            </a:lvl4pPr>
            <a:lvl5pPr marL="2095500" indent="-231775">
              <a:defRPr>
                <a:solidFill>
                  <a:schemeClr val="tx1"/>
                </a:solidFill>
                <a:latin typeface="Verdana" pitchFamily="80" charset="0"/>
              </a:defRPr>
            </a:lvl5pPr>
            <a:lvl6pPr marL="2552700" indent="-231775" eaLnBrk="0" fontAlgn="base" hangingPunct="0">
              <a:spcBef>
                <a:spcPct val="0"/>
              </a:spcBef>
              <a:spcAft>
                <a:spcPct val="0"/>
              </a:spcAft>
              <a:defRPr>
                <a:solidFill>
                  <a:schemeClr val="tx1"/>
                </a:solidFill>
                <a:latin typeface="Verdana" pitchFamily="80" charset="0"/>
              </a:defRPr>
            </a:lvl6pPr>
            <a:lvl7pPr marL="3009900" indent="-231775" eaLnBrk="0" fontAlgn="base" hangingPunct="0">
              <a:spcBef>
                <a:spcPct val="0"/>
              </a:spcBef>
              <a:spcAft>
                <a:spcPct val="0"/>
              </a:spcAft>
              <a:defRPr>
                <a:solidFill>
                  <a:schemeClr val="tx1"/>
                </a:solidFill>
                <a:latin typeface="Verdana" pitchFamily="80" charset="0"/>
              </a:defRPr>
            </a:lvl7pPr>
            <a:lvl8pPr marL="3467100" indent="-231775" eaLnBrk="0" fontAlgn="base" hangingPunct="0">
              <a:spcBef>
                <a:spcPct val="0"/>
              </a:spcBef>
              <a:spcAft>
                <a:spcPct val="0"/>
              </a:spcAft>
              <a:defRPr>
                <a:solidFill>
                  <a:schemeClr val="tx1"/>
                </a:solidFill>
                <a:latin typeface="Verdana" pitchFamily="80" charset="0"/>
              </a:defRPr>
            </a:lvl8pPr>
            <a:lvl9pPr marL="3924300" indent="-231775" eaLnBrk="0" fontAlgn="base" hangingPunct="0">
              <a:spcBef>
                <a:spcPct val="0"/>
              </a:spcBef>
              <a:spcAft>
                <a:spcPct val="0"/>
              </a:spcAft>
              <a:defRPr>
                <a:solidFill>
                  <a:schemeClr val="tx1"/>
                </a:solidFill>
                <a:latin typeface="Verdana" pitchFamily="80" charset="0"/>
              </a:defRPr>
            </a:lvl9pPr>
          </a:lstStyle>
          <a:p>
            <a:fld id="{2403CFFE-15DE-4634-8504-3C8910F3B661}" type="slidenum">
              <a:rPr lang="en-US" altLang="en-US" smtClean="0"/>
              <a:pPr/>
              <a:t>8</a:t>
            </a:fld>
            <a:endParaRPr lang="en-US" alt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a:solidFill>
                  <a:schemeClr val="tx1"/>
                </a:solidFill>
                <a:latin typeface="Verdana" pitchFamily="80" charset="0"/>
              </a:defRPr>
            </a:lvl1pPr>
            <a:lvl2pPr marL="755650" indent="-290513">
              <a:defRPr>
                <a:solidFill>
                  <a:schemeClr val="tx1"/>
                </a:solidFill>
                <a:latin typeface="Verdana" pitchFamily="80" charset="0"/>
              </a:defRPr>
            </a:lvl2pPr>
            <a:lvl3pPr marL="1163638" indent="-231775">
              <a:defRPr>
                <a:solidFill>
                  <a:schemeClr val="tx1"/>
                </a:solidFill>
                <a:latin typeface="Verdana" pitchFamily="80" charset="0"/>
              </a:defRPr>
            </a:lvl3pPr>
            <a:lvl4pPr marL="1630363" indent="-231775">
              <a:defRPr>
                <a:solidFill>
                  <a:schemeClr val="tx1"/>
                </a:solidFill>
                <a:latin typeface="Verdana" pitchFamily="80" charset="0"/>
              </a:defRPr>
            </a:lvl4pPr>
            <a:lvl5pPr marL="2095500" indent="-231775">
              <a:defRPr>
                <a:solidFill>
                  <a:schemeClr val="tx1"/>
                </a:solidFill>
                <a:latin typeface="Verdana" pitchFamily="80" charset="0"/>
              </a:defRPr>
            </a:lvl5pPr>
            <a:lvl6pPr marL="2552700" indent="-231775" eaLnBrk="0" fontAlgn="base" hangingPunct="0">
              <a:spcBef>
                <a:spcPct val="0"/>
              </a:spcBef>
              <a:spcAft>
                <a:spcPct val="0"/>
              </a:spcAft>
              <a:defRPr>
                <a:solidFill>
                  <a:schemeClr val="tx1"/>
                </a:solidFill>
                <a:latin typeface="Verdana" pitchFamily="80" charset="0"/>
              </a:defRPr>
            </a:lvl6pPr>
            <a:lvl7pPr marL="3009900" indent="-231775" eaLnBrk="0" fontAlgn="base" hangingPunct="0">
              <a:spcBef>
                <a:spcPct val="0"/>
              </a:spcBef>
              <a:spcAft>
                <a:spcPct val="0"/>
              </a:spcAft>
              <a:defRPr>
                <a:solidFill>
                  <a:schemeClr val="tx1"/>
                </a:solidFill>
                <a:latin typeface="Verdana" pitchFamily="80" charset="0"/>
              </a:defRPr>
            </a:lvl7pPr>
            <a:lvl8pPr marL="3467100" indent="-231775" eaLnBrk="0" fontAlgn="base" hangingPunct="0">
              <a:spcBef>
                <a:spcPct val="0"/>
              </a:spcBef>
              <a:spcAft>
                <a:spcPct val="0"/>
              </a:spcAft>
              <a:defRPr>
                <a:solidFill>
                  <a:schemeClr val="tx1"/>
                </a:solidFill>
                <a:latin typeface="Verdana" pitchFamily="80" charset="0"/>
              </a:defRPr>
            </a:lvl8pPr>
            <a:lvl9pPr marL="3924300" indent="-231775" eaLnBrk="0" fontAlgn="base" hangingPunct="0">
              <a:spcBef>
                <a:spcPct val="0"/>
              </a:spcBef>
              <a:spcAft>
                <a:spcPct val="0"/>
              </a:spcAft>
              <a:defRPr>
                <a:solidFill>
                  <a:schemeClr val="tx1"/>
                </a:solidFill>
                <a:latin typeface="Verdana" pitchFamily="80" charset="0"/>
              </a:defRPr>
            </a:lvl9pPr>
          </a:lstStyle>
          <a:p>
            <a:fld id="{68D2F65E-D98F-420E-BC7C-94895CA953FF}" type="slidenum">
              <a:rPr lang="en-US" altLang="en-US" smtClean="0"/>
              <a:pPr/>
              <a:t>18</a:t>
            </a:fld>
            <a:endParaRPr lang="en-US" alt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a:solidFill>
                  <a:schemeClr val="tx1"/>
                </a:solidFill>
                <a:latin typeface="Verdana" pitchFamily="80" charset="0"/>
              </a:defRPr>
            </a:lvl1pPr>
            <a:lvl2pPr marL="755650" indent="-290513">
              <a:defRPr>
                <a:solidFill>
                  <a:schemeClr val="tx1"/>
                </a:solidFill>
                <a:latin typeface="Verdana" pitchFamily="80" charset="0"/>
              </a:defRPr>
            </a:lvl2pPr>
            <a:lvl3pPr marL="1163638" indent="-231775">
              <a:defRPr>
                <a:solidFill>
                  <a:schemeClr val="tx1"/>
                </a:solidFill>
                <a:latin typeface="Verdana" pitchFamily="80" charset="0"/>
              </a:defRPr>
            </a:lvl3pPr>
            <a:lvl4pPr marL="1630363" indent="-231775">
              <a:defRPr>
                <a:solidFill>
                  <a:schemeClr val="tx1"/>
                </a:solidFill>
                <a:latin typeface="Verdana" pitchFamily="80" charset="0"/>
              </a:defRPr>
            </a:lvl4pPr>
            <a:lvl5pPr marL="2095500" indent="-231775">
              <a:defRPr>
                <a:solidFill>
                  <a:schemeClr val="tx1"/>
                </a:solidFill>
                <a:latin typeface="Verdana" pitchFamily="80" charset="0"/>
              </a:defRPr>
            </a:lvl5pPr>
            <a:lvl6pPr marL="2552700" indent="-231775" eaLnBrk="0" fontAlgn="base" hangingPunct="0">
              <a:spcBef>
                <a:spcPct val="0"/>
              </a:spcBef>
              <a:spcAft>
                <a:spcPct val="0"/>
              </a:spcAft>
              <a:defRPr>
                <a:solidFill>
                  <a:schemeClr val="tx1"/>
                </a:solidFill>
                <a:latin typeface="Verdana" pitchFamily="80" charset="0"/>
              </a:defRPr>
            </a:lvl6pPr>
            <a:lvl7pPr marL="3009900" indent="-231775" eaLnBrk="0" fontAlgn="base" hangingPunct="0">
              <a:spcBef>
                <a:spcPct val="0"/>
              </a:spcBef>
              <a:spcAft>
                <a:spcPct val="0"/>
              </a:spcAft>
              <a:defRPr>
                <a:solidFill>
                  <a:schemeClr val="tx1"/>
                </a:solidFill>
                <a:latin typeface="Verdana" pitchFamily="80" charset="0"/>
              </a:defRPr>
            </a:lvl7pPr>
            <a:lvl8pPr marL="3467100" indent="-231775" eaLnBrk="0" fontAlgn="base" hangingPunct="0">
              <a:spcBef>
                <a:spcPct val="0"/>
              </a:spcBef>
              <a:spcAft>
                <a:spcPct val="0"/>
              </a:spcAft>
              <a:defRPr>
                <a:solidFill>
                  <a:schemeClr val="tx1"/>
                </a:solidFill>
                <a:latin typeface="Verdana" pitchFamily="80" charset="0"/>
              </a:defRPr>
            </a:lvl8pPr>
            <a:lvl9pPr marL="3924300" indent="-231775" eaLnBrk="0" fontAlgn="base" hangingPunct="0">
              <a:spcBef>
                <a:spcPct val="0"/>
              </a:spcBef>
              <a:spcAft>
                <a:spcPct val="0"/>
              </a:spcAft>
              <a:defRPr>
                <a:solidFill>
                  <a:schemeClr val="tx1"/>
                </a:solidFill>
                <a:latin typeface="Verdana" pitchFamily="80" charset="0"/>
              </a:defRPr>
            </a:lvl9pPr>
          </a:lstStyle>
          <a:p>
            <a:fld id="{A7592952-D9FD-4522-9769-E06DFAFEA401}" type="slidenum">
              <a:rPr lang="en-US" altLang="en-US" smtClean="0"/>
              <a:pPr/>
              <a:t>20</a:t>
            </a:fld>
            <a:endParaRPr lang="en-US" alt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 name="Rectangle 3"/>
          <p:cNvSpPr/>
          <p:nvPr/>
        </p:nvSpPr>
        <p:spPr>
          <a:xfrm>
            <a:off x="0" y="2544763"/>
            <a:ext cx="9144000" cy="325596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0" y="2667000"/>
            <a:ext cx="9144000" cy="274002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5478463"/>
            <a:ext cx="9144000" cy="23653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TextBox 6"/>
          <p:cNvSpPr txBox="1"/>
          <p:nvPr/>
        </p:nvSpPr>
        <p:spPr>
          <a:xfrm>
            <a:off x="3148013" y="4260850"/>
            <a:ext cx="1219200" cy="585788"/>
          </a:xfrm>
          <a:prstGeom prst="rect">
            <a:avLst/>
          </a:prstGeom>
          <a:noFill/>
        </p:spPr>
        <p:txBody>
          <a:bodyPr>
            <a:spAutoFit/>
          </a:bodyPr>
          <a:lstStyle/>
          <a:p>
            <a:pPr algn="r">
              <a:defRPr/>
            </a:pPr>
            <a:r>
              <a:rPr lang="en-US" sz="3200" spc="150" dirty="0">
                <a:solidFill>
                  <a:schemeClr val="accent1"/>
                </a:solidFill>
                <a:sym typeface="Wingdings"/>
              </a:rPr>
              <a:t></a:t>
            </a:r>
            <a:endParaRPr lang="en-US" sz="3200" spc="150" dirty="0">
              <a:solidFill>
                <a:schemeClr val="accent1"/>
              </a:solidFill>
            </a:endParaRPr>
          </a:p>
        </p:txBody>
      </p:sp>
      <p:sp>
        <p:nvSpPr>
          <p:cNvPr id="8" name="TextBox 7"/>
          <p:cNvSpPr txBox="1"/>
          <p:nvPr/>
        </p:nvSpPr>
        <p:spPr>
          <a:xfrm>
            <a:off x="4819650" y="4260850"/>
            <a:ext cx="1219200" cy="585788"/>
          </a:xfrm>
          <a:prstGeom prst="rect">
            <a:avLst/>
          </a:prstGeom>
          <a:noFill/>
        </p:spPr>
        <p:txBody>
          <a:bodyPr>
            <a:spAutoFit/>
          </a:bodyPr>
          <a:lstStyle/>
          <a:p>
            <a:pPr>
              <a:defRPr/>
            </a:pPr>
            <a:r>
              <a:rPr lang="en-US" sz="3200" spc="150" dirty="0">
                <a:solidFill>
                  <a:schemeClr val="accent1"/>
                </a:solidFill>
                <a:sym typeface="Wingdings"/>
              </a:rPr>
              <a:t></a:t>
            </a:r>
            <a:endParaRPr lang="en-US" sz="3200" spc="150" dirty="0">
              <a:solidFill>
                <a:schemeClr val="accent1"/>
              </a:solidFill>
            </a:endParaRPr>
          </a:p>
        </p:txBody>
      </p:sp>
      <p:sp>
        <p:nvSpPr>
          <p:cNvPr id="2" name="Title 1"/>
          <p:cNvSpPr>
            <a:spLocks noGrp="1"/>
          </p:cNvSpPr>
          <p:nvPr>
            <p:ph type="ctrTitle"/>
          </p:nvPr>
        </p:nvSpPr>
        <p:spPr>
          <a:xfrm>
            <a:off x="228599" y="2819400"/>
            <a:ext cx="86868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71499" y="4800600"/>
            <a:ext cx="8001000" cy="5334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Date Placeholder 3"/>
          <p:cNvSpPr>
            <a:spLocks noGrp="1"/>
          </p:cNvSpPr>
          <p:nvPr>
            <p:ph type="dt" sz="half" idx="10"/>
          </p:nvPr>
        </p:nvSpPr>
        <p:spPr/>
        <p:txBody>
          <a:bodyPr/>
          <a:lstStyle>
            <a:lvl1pPr>
              <a:defRPr/>
            </a:lvl1pPr>
          </a:lstStyle>
          <a:p>
            <a:pPr>
              <a:defRPr/>
            </a:pPr>
            <a:endParaRPr lang="en-US" altLang="en-US"/>
          </a:p>
        </p:txBody>
      </p:sp>
      <p:sp>
        <p:nvSpPr>
          <p:cNvPr id="10" name="Footer Placeholder 4"/>
          <p:cNvSpPr>
            <a:spLocks noGrp="1"/>
          </p:cNvSpPr>
          <p:nvPr>
            <p:ph type="ftr" sz="quarter" idx="11"/>
          </p:nvPr>
        </p:nvSpPr>
        <p:spPr>
          <a:xfrm>
            <a:off x="5791200" y="6356350"/>
            <a:ext cx="2895600" cy="365125"/>
          </a:xfrm>
        </p:spPr>
        <p:txBody>
          <a:bodyPr/>
          <a:lstStyle>
            <a:lvl1pPr algn="r">
              <a:defRPr/>
            </a:lvl1pPr>
          </a:lstStyle>
          <a:p>
            <a:pPr>
              <a:defRPr/>
            </a:pPr>
            <a:endParaRPr lang="en-US" altLang="en-US"/>
          </a:p>
        </p:txBody>
      </p:sp>
      <p:sp>
        <p:nvSpPr>
          <p:cNvPr id="11" name="Slide Number Placeholder 5"/>
          <p:cNvSpPr>
            <a:spLocks noGrp="1"/>
          </p:cNvSpPr>
          <p:nvPr>
            <p:ph type="sldNum" sz="quarter" idx="12"/>
          </p:nvPr>
        </p:nvSpPr>
        <p:spPr>
          <a:xfrm>
            <a:off x="3962400" y="4392613"/>
            <a:ext cx="1219200" cy="365125"/>
          </a:xfrm>
        </p:spPr>
        <p:txBody>
          <a:bodyPr/>
          <a:lstStyle>
            <a:lvl1pPr algn="ctr">
              <a:defRPr sz="2400">
                <a:latin typeface="+mj-lt"/>
              </a:defRPr>
            </a:lvl1pPr>
          </a:lstStyle>
          <a:p>
            <a:pPr>
              <a:defRPr/>
            </a:pPr>
            <a:fld id="{AD4D0A78-D32E-4026-AB49-9A2C89584375}" type="slidenum">
              <a:rPr lang="en-US" altLang="en-US"/>
              <a:pPr>
                <a:defRPr/>
              </a:pPr>
              <a:t>‹#›</a:t>
            </a:fld>
            <a:endParaRPr lang="en-US" altLang="en-US"/>
          </a:p>
        </p:txBody>
      </p:sp>
    </p:spTree>
    <p:extLst>
      <p:ext uri="{BB962C8B-B14F-4D97-AF65-F5344CB8AC3E}">
        <p14:creationId xmlns:p14="http://schemas.microsoft.com/office/powerpoint/2010/main" val="18483882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116C20A0-5819-4F16-AC02-F8C5BDF4DC44}" type="slidenum">
              <a:rPr lang="en-US" altLang="en-US"/>
              <a:pPr>
                <a:defRPr/>
              </a:pPr>
              <a:t>‹#›</a:t>
            </a:fld>
            <a:endParaRPr lang="en-US" altLang="en-US"/>
          </a:p>
        </p:txBody>
      </p:sp>
    </p:spTree>
    <p:extLst>
      <p:ext uri="{BB962C8B-B14F-4D97-AF65-F5344CB8AC3E}">
        <p14:creationId xmlns:p14="http://schemas.microsoft.com/office/powerpoint/2010/main" val="2200528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rot="5400000">
            <a:off x="4591050" y="2409825"/>
            <a:ext cx="6858000" cy="2038350"/>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rot="5400000">
            <a:off x="4668044" y="2570956"/>
            <a:ext cx="6858000" cy="1716088"/>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rot="5400000">
            <a:off x="3681413" y="3354387"/>
            <a:ext cx="6858000" cy="149225"/>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7315200" y="274638"/>
            <a:ext cx="1447800" cy="5851525"/>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199" y="274638"/>
            <a:ext cx="635317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ltLang="en-US"/>
          </a:p>
        </p:txBody>
      </p:sp>
      <p:sp>
        <p:nvSpPr>
          <p:cNvPr id="9" name="Slide Number Placeholder 5"/>
          <p:cNvSpPr>
            <a:spLocks noGrp="1"/>
          </p:cNvSpPr>
          <p:nvPr>
            <p:ph type="sldNum" sz="quarter" idx="12"/>
          </p:nvPr>
        </p:nvSpPr>
        <p:spPr>
          <a:xfrm>
            <a:off x="6096000" y="6356350"/>
            <a:ext cx="762000" cy="365125"/>
          </a:xfrm>
        </p:spPr>
        <p:txBody>
          <a:bodyPr/>
          <a:lstStyle>
            <a:lvl1pPr>
              <a:defRPr/>
            </a:lvl1pPr>
          </a:lstStyle>
          <a:p>
            <a:pPr>
              <a:defRPr/>
            </a:pPr>
            <a:fld id="{CF54FA83-0AB5-4DE2-B3BF-80C7A8C91381}" type="slidenum">
              <a:rPr lang="en-US" altLang="en-US"/>
              <a:pPr>
                <a:defRPr/>
              </a:pPr>
              <a:t>‹#›</a:t>
            </a:fld>
            <a:endParaRPr lang="en-US" altLang="en-US"/>
          </a:p>
        </p:txBody>
      </p:sp>
    </p:spTree>
    <p:extLst>
      <p:ext uri="{BB962C8B-B14F-4D97-AF65-F5344CB8AC3E}">
        <p14:creationId xmlns:p14="http://schemas.microsoft.com/office/powerpoint/2010/main" val="18592947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64EF546F-1A4F-4463-8002-3B6681D7D1F1}" type="slidenum">
              <a:rPr lang="en-US" altLang="en-US"/>
              <a:pPr>
                <a:defRPr/>
              </a:pPr>
              <a:t>‹#›</a:t>
            </a:fld>
            <a:endParaRPr lang="en-US" altLang="en-US"/>
          </a:p>
        </p:txBody>
      </p:sp>
    </p:spTree>
    <p:extLst>
      <p:ext uri="{BB962C8B-B14F-4D97-AF65-F5344CB8AC3E}">
        <p14:creationId xmlns:p14="http://schemas.microsoft.com/office/powerpoint/2010/main" val="2228889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4" name="Rectangle 3"/>
          <p:cNvSpPr/>
          <p:nvPr/>
        </p:nvSpPr>
        <p:spPr>
          <a:xfrm>
            <a:off x="0" y="2544763"/>
            <a:ext cx="9144000" cy="325596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0" y="2667000"/>
            <a:ext cx="9144000" cy="2740025"/>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5478463"/>
            <a:ext cx="9144000" cy="23653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TextBox 6"/>
          <p:cNvSpPr txBox="1"/>
          <p:nvPr/>
        </p:nvSpPr>
        <p:spPr>
          <a:xfrm>
            <a:off x="4819650" y="4260850"/>
            <a:ext cx="1219200" cy="585788"/>
          </a:xfrm>
          <a:prstGeom prst="rect">
            <a:avLst/>
          </a:prstGeom>
          <a:noFill/>
        </p:spPr>
        <p:txBody>
          <a:bodyPr>
            <a:spAutoFit/>
          </a:bodyPr>
          <a:lstStyle/>
          <a:p>
            <a:pPr>
              <a:defRPr/>
            </a:pPr>
            <a:r>
              <a:rPr lang="en-US" sz="3200" spc="150" dirty="0">
                <a:solidFill>
                  <a:srgbClr val="FFFFFF"/>
                </a:solidFill>
                <a:sym typeface="Wingdings"/>
              </a:rPr>
              <a:t></a:t>
            </a:r>
            <a:endParaRPr lang="en-US" sz="3200" spc="150" dirty="0">
              <a:solidFill>
                <a:srgbClr val="FFFFFF"/>
              </a:solidFill>
            </a:endParaRPr>
          </a:p>
        </p:txBody>
      </p:sp>
      <p:sp>
        <p:nvSpPr>
          <p:cNvPr id="8" name="TextBox 7"/>
          <p:cNvSpPr txBox="1"/>
          <p:nvPr/>
        </p:nvSpPr>
        <p:spPr>
          <a:xfrm>
            <a:off x="3148013" y="4260850"/>
            <a:ext cx="1219200" cy="585788"/>
          </a:xfrm>
          <a:prstGeom prst="rect">
            <a:avLst/>
          </a:prstGeom>
          <a:noFill/>
        </p:spPr>
        <p:txBody>
          <a:bodyPr>
            <a:spAutoFit/>
          </a:bodyPr>
          <a:lstStyle/>
          <a:p>
            <a:pPr algn="r">
              <a:defRPr/>
            </a:pPr>
            <a:r>
              <a:rPr lang="en-US" sz="3200" spc="150" dirty="0">
                <a:solidFill>
                  <a:srgbClr val="FFFFFF"/>
                </a:solidFill>
                <a:sym typeface="Wingdings"/>
              </a:rPr>
              <a:t></a:t>
            </a:r>
            <a:endParaRPr lang="en-US" sz="3200" spc="150" dirty="0">
              <a:solidFill>
                <a:srgbClr val="FFFFFF"/>
              </a:solidFill>
            </a:endParaRPr>
          </a:p>
        </p:txBody>
      </p:sp>
      <p:sp>
        <p:nvSpPr>
          <p:cNvPr id="2" name="Title 1"/>
          <p:cNvSpPr>
            <a:spLocks noGrp="1"/>
          </p:cNvSpPr>
          <p:nvPr>
            <p:ph type="title"/>
          </p:nvPr>
        </p:nvSpPr>
        <p:spPr>
          <a:xfrm>
            <a:off x="228599" y="2819400"/>
            <a:ext cx="8686800" cy="1463040"/>
          </a:xfrm>
        </p:spPr>
        <p:txBody>
          <a:bodyPr anchor="b" anchorCtr="0">
            <a:noAutofit/>
          </a:bodyPr>
          <a:lstStyle>
            <a:lvl1pPr algn="ctr">
              <a:defRPr sz="72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571499" y="4800600"/>
            <a:ext cx="8001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endParaRPr lang="en-US" altLang="en-US"/>
          </a:p>
        </p:txBody>
      </p:sp>
      <p:sp>
        <p:nvSpPr>
          <p:cNvPr id="10" name="Footer Placeholder 4"/>
          <p:cNvSpPr>
            <a:spLocks noGrp="1"/>
          </p:cNvSpPr>
          <p:nvPr>
            <p:ph type="ftr" sz="quarter" idx="11"/>
          </p:nvPr>
        </p:nvSpPr>
        <p:spPr>
          <a:xfrm>
            <a:off x="5791200" y="6356350"/>
            <a:ext cx="2895600" cy="365125"/>
          </a:xfrm>
        </p:spPr>
        <p:txBody>
          <a:bodyPr/>
          <a:lstStyle>
            <a:lvl1pPr>
              <a:defRPr/>
            </a:lvl1pPr>
          </a:lstStyle>
          <a:p>
            <a:pPr>
              <a:defRPr/>
            </a:pPr>
            <a:endParaRPr lang="en-US" altLang="en-US"/>
          </a:p>
        </p:txBody>
      </p:sp>
      <p:sp>
        <p:nvSpPr>
          <p:cNvPr id="11" name="Slide Number Placeholder 5"/>
          <p:cNvSpPr>
            <a:spLocks noGrp="1"/>
          </p:cNvSpPr>
          <p:nvPr>
            <p:ph type="sldNum" sz="quarter" idx="12"/>
          </p:nvPr>
        </p:nvSpPr>
        <p:spPr>
          <a:xfrm>
            <a:off x="3959225" y="4389438"/>
            <a:ext cx="1216025" cy="365125"/>
          </a:xfrm>
        </p:spPr>
        <p:txBody>
          <a:bodyPr/>
          <a:lstStyle>
            <a:lvl1pPr algn="ctr">
              <a:defRPr sz="2400">
                <a:solidFill>
                  <a:srgbClr val="FFFFFF"/>
                </a:solidFill>
              </a:defRPr>
            </a:lvl1pPr>
          </a:lstStyle>
          <a:p>
            <a:pPr>
              <a:defRPr/>
            </a:pPr>
            <a:fld id="{9E19F14B-EF4B-4957-9549-228FBC679018}" type="slidenum">
              <a:rPr lang="en-US" altLang="en-US"/>
              <a:pPr>
                <a:defRPr/>
              </a:pPr>
              <a:t>‹#›</a:t>
            </a:fld>
            <a:endParaRPr lang="en-US" altLang="en-US"/>
          </a:p>
        </p:txBody>
      </p:sp>
    </p:spTree>
    <p:extLst>
      <p:ext uri="{BB962C8B-B14F-4D97-AF65-F5344CB8AC3E}">
        <p14:creationId xmlns:p14="http://schemas.microsoft.com/office/powerpoint/2010/main" val="252315967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8D310DB8-71D9-4535-88A8-E1B4946D41FA}" type="slidenum">
              <a:rPr lang="en-US" altLang="en-US"/>
              <a:pPr>
                <a:defRPr/>
              </a:pPr>
              <a:t>‹#›</a:t>
            </a:fld>
            <a:endParaRPr lang="en-US" altLang="en-US"/>
          </a:p>
        </p:txBody>
      </p:sp>
    </p:spTree>
    <p:extLst>
      <p:ext uri="{BB962C8B-B14F-4D97-AF65-F5344CB8AC3E}">
        <p14:creationId xmlns:p14="http://schemas.microsoft.com/office/powerpoint/2010/main" val="1936823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ltLang="en-US"/>
          </a:p>
        </p:txBody>
      </p:sp>
      <p:sp>
        <p:nvSpPr>
          <p:cNvPr id="9" name="Slide Number Placeholder 5"/>
          <p:cNvSpPr>
            <a:spLocks noGrp="1"/>
          </p:cNvSpPr>
          <p:nvPr>
            <p:ph type="sldNum" sz="quarter" idx="12"/>
          </p:nvPr>
        </p:nvSpPr>
        <p:spPr/>
        <p:txBody>
          <a:bodyPr/>
          <a:lstStyle>
            <a:lvl1pPr>
              <a:defRPr/>
            </a:lvl1pPr>
          </a:lstStyle>
          <a:p>
            <a:pPr>
              <a:defRPr/>
            </a:pPr>
            <a:fld id="{B7AD2C3E-4CD6-4492-A555-ACD182CEF073}" type="slidenum">
              <a:rPr lang="en-US" altLang="en-US"/>
              <a:pPr>
                <a:defRPr/>
              </a:pPr>
              <a:t>‹#›</a:t>
            </a:fld>
            <a:endParaRPr lang="en-US" altLang="en-US"/>
          </a:p>
        </p:txBody>
      </p:sp>
    </p:spTree>
    <p:extLst>
      <p:ext uri="{BB962C8B-B14F-4D97-AF65-F5344CB8AC3E}">
        <p14:creationId xmlns:p14="http://schemas.microsoft.com/office/powerpoint/2010/main" val="1578640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ltLang="en-US"/>
          </a:p>
        </p:txBody>
      </p:sp>
      <p:sp>
        <p:nvSpPr>
          <p:cNvPr id="5" name="Slide Number Placeholder 5"/>
          <p:cNvSpPr>
            <a:spLocks noGrp="1"/>
          </p:cNvSpPr>
          <p:nvPr>
            <p:ph type="sldNum" sz="quarter" idx="12"/>
          </p:nvPr>
        </p:nvSpPr>
        <p:spPr/>
        <p:txBody>
          <a:bodyPr/>
          <a:lstStyle>
            <a:lvl1pPr>
              <a:defRPr/>
            </a:lvl1pPr>
          </a:lstStyle>
          <a:p>
            <a:pPr>
              <a:defRPr/>
            </a:pPr>
            <a:fld id="{502E9561-59EB-40F8-B1A4-C827F165DDFA}" type="slidenum">
              <a:rPr lang="en-US" altLang="en-US"/>
              <a:pPr>
                <a:defRPr/>
              </a:pPr>
              <a:t>‹#›</a:t>
            </a:fld>
            <a:endParaRPr lang="en-US" altLang="en-US"/>
          </a:p>
        </p:txBody>
      </p:sp>
    </p:spTree>
    <p:extLst>
      <p:ext uri="{BB962C8B-B14F-4D97-AF65-F5344CB8AC3E}">
        <p14:creationId xmlns:p14="http://schemas.microsoft.com/office/powerpoint/2010/main" val="551129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ltLang="en-US"/>
          </a:p>
        </p:txBody>
      </p:sp>
      <p:sp>
        <p:nvSpPr>
          <p:cNvPr id="3" name="Footer Placeholder 2"/>
          <p:cNvSpPr>
            <a:spLocks noGrp="1"/>
          </p:cNvSpPr>
          <p:nvPr>
            <p:ph type="ftr" sz="quarter" idx="11"/>
          </p:nvPr>
        </p:nvSpPr>
        <p:spPr/>
        <p:txBody>
          <a:bodyPr/>
          <a:lstStyle>
            <a:lvl1pPr>
              <a:defRPr/>
            </a:lvl1pPr>
          </a:lstStyle>
          <a:p>
            <a:pPr>
              <a:defRPr/>
            </a:pPr>
            <a:endParaRPr lang="en-US" altLang="en-US"/>
          </a:p>
        </p:txBody>
      </p:sp>
      <p:sp>
        <p:nvSpPr>
          <p:cNvPr id="4" name="Slide Number Placeholder 3"/>
          <p:cNvSpPr>
            <a:spLocks noGrp="1"/>
          </p:cNvSpPr>
          <p:nvPr>
            <p:ph type="sldNum" sz="quarter" idx="12"/>
          </p:nvPr>
        </p:nvSpPr>
        <p:spPr/>
        <p:txBody>
          <a:bodyPr/>
          <a:lstStyle>
            <a:lvl1pPr>
              <a:defRPr/>
            </a:lvl1pPr>
          </a:lstStyle>
          <a:p>
            <a:pPr>
              <a:defRPr/>
            </a:pPr>
            <a:fld id="{973B5F1F-63C9-4792-BC36-5A18B8B7B9CB}" type="slidenum">
              <a:rPr lang="en-US" altLang="en-US"/>
              <a:pPr>
                <a:defRPr/>
              </a:pPr>
              <a:t>‹#›</a:t>
            </a:fld>
            <a:endParaRPr lang="en-US" altLang="en-US"/>
          </a:p>
        </p:txBody>
      </p:sp>
    </p:spTree>
    <p:extLst>
      <p:ext uri="{BB962C8B-B14F-4D97-AF65-F5344CB8AC3E}">
        <p14:creationId xmlns:p14="http://schemas.microsoft.com/office/powerpoint/2010/main" val="4218210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6172200" y="161925"/>
            <a:ext cx="2971800" cy="115252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145213" y="133350"/>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6145213" y="133350"/>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57200" y="273050"/>
            <a:ext cx="5638800" cy="946150"/>
          </a:xfrm>
        </p:spPr>
        <p:txBody>
          <a:bodyPr>
            <a:noAutofit/>
          </a:bodyPr>
          <a:lstStyle>
            <a:lvl1pPr algn="l">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438912" y="1719072"/>
            <a:ext cx="8247888"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48400" y="274320"/>
            <a:ext cx="27432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endParaRPr lang="en-US" altLang="en-US"/>
          </a:p>
        </p:txBody>
      </p:sp>
      <p:sp>
        <p:nvSpPr>
          <p:cNvPr id="9" name="Footer Placeholder 5"/>
          <p:cNvSpPr>
            <a:spLocks noGrp="1"/>
          </p:cNvSpPr>
          <p:nvPr>
            <p:ph type="ftr" sz="quarter" idx="11"/>
          </p:nvPr>
        </p:nvSpPr>
        <p:spPr/>
        <p:txBody>
          <a:bodyPr/>
          <a:lstStyle>
            <a:lvl1pPr>
              <a:defRPr/>
            </a:lvl1pPr>
          </a:lstStyle>
          <a:p>
            <a:pPr>
              <a:defRPr/>
            </a:pPr>
            <a:endParaRPr lang="en-US" altLang="en-US"/>
          </a:p>
        </p:txBody>
      </p:sp>
      <p:sp>
        <p:nvSpPr>
          <p:cNvPr id="10" name="Slide Number Placeholder 6"/>
          <p:cNvSpPr>
            <a:spLocks noGrp="1"/>
          </p:cNvSpPr>
          <p:nvPr>
            <p:ph type="sldNum" sz="quarter" idx="12"/>
          </p:nvPr>
        </p:nvSpPr>
        <p:spPr/>
        <p:txBody>
          <a:bodyPr/>
          <a:lstStyle>
            <a:lvl1pPr>
              <a:defRPr/>
            </a:lvl1pPr>
          </a:lstStyle>
          <a:p>
            <a:pPr>
              <a:defRPr/>
            </a:pPr>
            <a:fld id="{923090C0-58A7-4A87-A69A-471FF27D07A0}" type="slidenum">
              <a:rPr lang="en-US" altLang="en-US"/>
              <a:pPr>
                <a:defRPr/>
              </a:pPr>
              <a:t>‹#›</a:t>
            </a:fld>
            <a:endParaRPr lang="en-US" altLang="en-US"/>
          </a:p>
        </p:txBody>
      </p:sp>
    </p:spTree>
    <p:extLst>
      <p:ext uri="{BB962C8B-B14F-4D97-AF65-F5344CB8AC3E}">
        <p14:creationId xmlns:p14="http://schemas.microsoft.com/office/powerpoint/2010/main" val="1304230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6172200" y="161925"/>
            <a:ext cx="2971800" cy="115252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ndParaRPr>
          </a:p>
        </p:txBody>
      </p:sp>
      <p:sp>
        <p:nvSpPr>
          <p:cNvPr id="6" name="Rectangle 5"/>
          <p:cNvSpPr/>
          <p:nvPr/>
        </p:nvSpPr>
        <p:spPr>
          <a:xfrm>
            <a:off x="6145213" y="133350"/>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6145213" y="133350"/>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Picture Placeholder 2"/>
          <p:cNvSpPr>
            <a:spLocks noGrp="1"/>
          </p:cNvSpPr>
          <p:nvPr>
            <p:ph type="pic" idx="1"/>
          </p:nvPr>
        </p:nvSpPr>
        <p:spPr>
          <a:xfrm>
            <a:off x="436880" y="1717040"/>
            <a:ext cx="8249920" cy="4531360"/>
          </a:xfrm>
          <a:solidFill>
            <a:schemeClr val="bg2">
              <a:lumMod val="60000"/>
              <a:lumOff val="40000"/>
            </a:schemeClr>
          </a:solidFill>
          <a:effectLst>
            <a:outerShdw blurRad="76200" dist="38100" dir="3600000" algn="ctr" rotWithShape="0">
              <a:srgbClr val="000000">
                <a:alpha val="50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2" name="Title 1"/>
          <p:cNvSpPr>
            <a:spLocks noGrp="1"/>
          </p:cNvSpPr>
          <p:nvPr>
            <p:ph type="title"/>
          </p:nvPr>
        </p:nvSpPr>
        <p:spPr>
          <a:xfrm>
            <a:off x="381000" y="228600"/>
            <a:ext cx="5638800" cy="1005840"/>
          </a:xfrm>
        </p:spPr>
        <p:txBody>
          <a:bodyPr>
            <a:noAutofit/>
          </a:bodyPr>
          <a:lstStyle>
            <a:lvl1pPr algn="l">
              <a:defRPr sz="40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6248400" y="228600"/>
            <a:ext cx="28194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endParaRPr lang="en-US" altLang="en-US"/>
          </a:p>
        </p:txBody>
      </p:sp>
      <p:sp>
        <p:nvSpPr>
          <p:cNvPr id="9" name="Footer Placeholder 5"/>
          <p:cNvSpPr>
            <a:spLocks noGrp="1"/>
          </p:cNvSpPr>
          <p:nvPr>
            <p:ph type="ftr" sz="quarter" idx="11"/>
          </p:nvPr>
        </p:nvSpPr>
        <p:spPr/>
        <p:txBody>
          <a:bodyPr/>
          <a:lstStyle>
            <a:lvl1pPr>
              <a:defRPr/>
            </a:lvl1pPr>
          </a:lstStyle>
          <a:p>
            <a:pPr>
              <a:defRPr/>
            </a:pPr>
            <a:endParaRPr lang="en-US" altLang="en-US"/>
          </a:p>
        </p:txBody>
      </p:sp>
      <p:sp>
        <p:nvSpPr>
          <p:cNvPr id="10" name="Slide Number Placeholder 6"/>
          <p:cNvSpPr>
            <a:spLocks noGrp="1"/>
          </p:cNvSpPr>
          <p:nvPr>
            <p:ph type="sldNum" sz="quarter" idx="12"/>
          </p:nvPr>
        </p:nvSpPr>
        <p:spPr/>
        <p:txBody>
          <a:bodyPr/>
          <a:lstStyle>
            <a:lvl1pPr>
              <a:defRPr/>
            </a:lvl1pPr>
          </a:lstStyle>
          <a:p>
            <a:pPr>
              <a:defRPr/>
            </a:pPr>
            <a:fld id="{33B4D4F2-D35C-46B0-8B68-2BD1179D5F3C}" type="slidenum">
              <a:rPr lang="en-US" altLang="en-US"/>
              <a:pPr>
                <a:defRPr/>
              </a:pPr>
              <a:t>‹#›</a:t>
            </a:fld>
            <a:endParaRPr lang="en-US" altLang="en-US"/>
          </a:p>
        </p:txBody>
      </p:sp>
    </p:spTree>
    <p:extLst>
      <p:ext uri="{BB962C8B-B14F-4D97-AF65-F5344CB8AC3E}">
        <p14:creationId xmlns:p14="http://schemas.microsoft.com/office/powerpoint/2010/main" val="393355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013"/>
            <a:ext cx="9144000" cy="1454150"/>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Rectangle 7"/>
          <p:cNvSpPr/>
          <p:nvPr/>
        </p:nvSpPr>
        <p:spPr>
          <a:xfrm>
            <a:off x="0" y="168275"/>
            <a:ext cx="9144000" cy="1154113"/>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 name="Title Placeholder 1"/>
          <p:cNvSpPr>
            <a:spLocks noGrp="1"/>
          </p:cNvSpPr>
          <p:nvPr>
            <p:ph type="title"/>
          </p:nvPr>
        </p:nvSpPr>
        <p:spPr>
          <a:xfrm>
            <a:off x="457200" y="182563"/>
            <a:ext cx="8229600" cy="11112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pPr>
              <a:defRPr/>
            </a:pPr>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pPr>
              <a:defRPr/>
            </a:pPr>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pPr>
              <a:defRPr/>
            </a:pPr>
            <a:fld id="{49F68B29-A997-4452-AAFD-995DEE898495}" type="slidenum">
              <a:rPr lang="en-US" altLang="en-US"/>
              <a:pPr>
                <a:defRPr/>
              </a:pPr>
              <a:t>‹#›</a:t>
            </a:fld>
            <a:endParaRPr lang="en-US" altLang="en-US"/>
          </a:p>
        </p:txBody>
      </p:sp>
      <p:sp>
        <p:nvSpPr>
          <p:cNvPr id="9" name="Rectangle 8"/>
          <p:cNvSpPr/>
          <p:nvPr/>
        </p:nvSpPr>
        <p:spPr>
          <a:xfrm>
            <a:off x="0" y="1368425"/>
            <a:ext cx="9144000" cy="149225"/>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844" r:id="rId1"/>
    <p:sldLayoutId id="2147483839" r:id="rId2"/>
    <p:sldLayoutId id="2147483845" r:id="rId3"/>
    <p:sldLayoutId id="2147483840" r:id="rId4"/>
    <p:sldLayoutId id="2147483841" r:id="rId5"/>
    <p:sldLayoutId id="2147483842" r:id="rId6"/>
    <p:sldLayoutId id="2147483846" r:id="rId7"/>
    <p:sldLayoutId id="2147483847" r:id="rId8"/>
    <p:sldLayoutId id="2147483848" r:id="rId9"/>
    <p:sldLayoutId id="2147483843" r:id="rId10"/>
    <p:sldLayoutId id="2147483849" r:id="rId11"/>
  </p:sldLayoutIdLst>
  <p:txStyles>
    <p:titleStyle>
      <a:lvl1pPr algn="ctr" rtl="0" eaLnBrk="0" fontAlgn="base" hangingPunct="0">
        <a:spcBef>
          <a:spcPct val="0"/>
        </a:spcBef>
        <a:spcAft>
          <a:spcPct val="0"/>
        </a:spcAft>
        <a:defRPr sz="5400" kern="120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a:lvl2pPr algn="ctr" rtl="0" eaLnBrk="0" fontAlgn="base" hangingPunct="0">
        <a:spcBef>
          <a:spcPct val="0"/>
        </a:spcBef>
        <a:spcAft>
          <a:spcPct val="0"/>
        </a:spcAft>
        <a:defRPr sz="5400">
          <a:solidFill>
            <a:srgbClr val="FFFFFF"/>
          </a:solidFill>
          <a:latin typeface="Bodoni MT Condensed" pitchFamily="18" charset="0"/>
        </a:defRPr>
      </a:lvl2pPr>
      <a:lvl3pPr algn="ctr" rtl="0" eaLnBrk="0" fontAlgn="base" hangingPunct="0">
        <a:spcBef>
          <a:spcPct val="0"/>
        </a:spcBef>
        <a:spcAft>
          <a:spcPct val="0"/>
        </a:spcAft>
        <a:defRPr sz="5400">
          <a:solidFill>
            <a:srgbClr val="FFFFFF"/>
          </a:solidFill>
          <a:latin typeface="Bodoni MT Condensed" pitchFamily="18" charset="0"/>
        </a:defRPr>
      </a:lvl3pPr>
      <a:lvl4pPr algn="ctr" rtl="0" eaLnBrk="0" fontAlgn="base" hangingPunct="0">
        <a:spcBef>
          <a:spcPct val="0"/>
        </a:spcBef>
        <a:spcAft>
          <a:spcPct val="0"/>
        </a:spcAft>
        <a:defRPr sz="5400">
          <a:solidFill>
            <a:srgbClr val="FFFFFF"/>
          </a:solidFill>
          <a:latin typeface="Bodoni MT Condensed" pitchFamily="18" charset="0"/>
        </a:defRPr>
      </a:lvl4pPr>
      <a:lvl5pPr algn="ctr" rtl="0" eaLnBrk="0" fontAlgn="base" hangingPunct="0">
        <a:spcBef>
          <a:spcPct val="0"/>
        </a:spcBef>
        <a:spcAft>
          <a:spcPct val="0"/>
        </a:spcAft>
        <a:defRPr sz="5400">
          <a:solidFill>
            <a:srgbClr val="FFFFFF"/>
          </a:solidFill>
          <a:latin typeface="Bodoni MT Condensed" pitchFamily="18" charset="0"/>
        </a:defRPr>
      </a:lvl5pPr>
      <a:lvl6pPr marL="457200" algn="ctr" rtl="0" fontAlgn="base">
        <a:spcBef>
          <a:spcPct val="0"/>
        </a:spcBef>
        <a:spcAft>
          <a:spcPct val="0"/>
        </a:spcAft>
        <a:defRPr sz="5400">
          <a:solidFill>
            <a:srgbClr val="FFFFFF"/>
          </a:solidFill>
          <a:latin typeface="Bodoni MT Condensed" pitchFamily="18" charset="0"/>
        </a:defRPr>
      </a:lvl6pPr>
      <a:lvl7pPr marL="914400" algn="ctr" rtl="0" fontAlgn="base">
        <a:spcBef>
          <a:spcPct val="0"/>
        </a:spcBef>
        <a:spcAft>
          <a:spcPct val="0"/>
        </a:spcAft>
        <a:defRPr sz="5400">
          <a:solidFill>
            <a:srgbClr val="FFFFFF"/>
          </a:solidFill>
          <a:latin typeface="Bodoni MT Condensed" pitchFamily="18" charset="0"/>
        </a:defRPr>
      </a:lvl7pPr>
      <a:lvl8pPr marL="1371600" algn="ctr" rtl="0" fontAlgn="base">
        <a:spcBef>
          <a:spcPct val="0"/>
        </a:spcBef>
        <a:spcAft>
          <a:spcPct val="0"/>
        </a:spcAft>
        <a:defRPr sz="5400">
          <a:solidFill>
            <a:srgbClr val="FFFFFF"/>
          </a:solidFill>
          <a:latin typeface="Bodoni MT Condensed" pitchFamily="18" charset="0"/>
        </a:defRPr>
      </a:lvl8pPr>
      <a:lvl9pPr marL="1828800" algn="ctr" rtl="0" fontAlgn="base">
        <a:spcBef>
          <a:spcPct val="0"/>
        </a:spcBef>
        <a:spcAft>
          <a:spcPct val="0"/>
        </a:spcAft>
        <a:defRPr sz="5400">
          <a:solidFill>
            <a:srgbClr val="FFFFFF"/>
          </a:solidFill>
          <a:latin typeface="Bodoni MT Condensed" pitchFamily="18" charset="0"/>
        </a:defRPr>
      </a:lvl9pPr>
    </p:titleStyle>
    <p:bodyStyle>
      <a:lvl1pPr marL="342900" indent="-342900" algn="l" rtl="0" eaLnBrk="0" fontAlgn="base" hangingPunct="0">
        <a:spcBef>
          <a:spcPct val="20000"/>
        </a:spcBef>
        <a:spcAft>
          <a:spcPct val="0"/>
        </a:spcAft>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rtl="0" eaLnBrk="0" fontAlgn="base" hangingPunct="0">
        <a:spcBef>
          <a:spcPct val="20000"/>
        </a:spcBef>
        <a:spcAft>
          <a:spcPct val="0"/>
        </a:spcAft>
        <a:buClr>
          <a:srgbClr val="948774"/>
        </a:buClr>
        <a:buFont typeface="Arial" charset="0"/>
        <a:buChar char="•"/>
        <a:defRPr kern="1200">
          <a:solidFill>
            <a:schemeClr val="tx2"/>
          </a:solidFill>
          <a:latin typeface="+mn-lt"/>
          <a:ea typeface="+mn-ea"/>
          <a:cs typeface="+mn-cs"/>
        </a:defRPr>
      </a:lvl3pPr>
      <a:lvl4pPr marL="1600200" indent="-228600" algn="l" rtl="0" eaLnBrk="0" fontAlgn="base" hangingPunct="0">
        <a:spcBef>
          <a:spcPct val="20000"/>
        </a:spcBef>
        <a:spcAft>
          <a:spcPct val="0"/>
        </a:spcAft>
        <a:buClr>
          <a:srgbClr val="7EB8E7"/>
        </a:buClr>
        <a:buFont typeface="Arial" charset="0"/>
        <a:buChar char="•"/>
        <a:defRPr sz="1600" kern="1200">
          <a:solidFill>
            <a:schemeClr val="tx2"/>
          </a:solidFill>
          <a:latin typeface="+mn-lt"/>
          <a:ea typeface="+mn-ea"/>
          <a:cs typeface="+mn-cs"/>
        </a:defRPr>
      </a:lvl4pPr>
      <a:lvl5pPr marL="2057400" indent="-228600" algn="l" rtl="0" eaLnBrk="0" fontAlgn="base" hangingPunct="0">
        <a:spcBef>
          <a:spcPct val="20000"/>
        </a:spcBef>
        <a:spcAft>
          <a:spcPct val="0"/>
        </a:spcAft>
        <a:buClr>
          <a:srgbClr val="E3B651"/>
        </a:buClr>
        <a:buFont typeface="Arial" charset="0"/>
        <a:buChar char="•"/>
        <a:defRPr sz="1400" kern="120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fontAlgn="auto" hangingPunct="1">
              <a:spcAft>
                <a:spcPts val="0"/>
              </a:spcAft>
              <a:defRPr/>
            </a:pPr>
            <a:r>
              <a:rPr lang="en-US" altLang="en-US" b="1" dirty="0" smtClean="0"/>
              <a:t>INFORMATION SPEECH</a:t>
            </a:r>
          </a:p>
        </p:txBody>
      </p:sp>
      <p:sp>
        <p:nvSpPr>
          <p:cNvPr id="8195" name="Rectangle 3"/>
          <p:cNvSpPr>
            <a:spLocks noGrp="1" noChangeArrowheads="1"/>
          </p:cNvSpPr>
          <p:nvPr>
            <p:ph type="subTitle" idx="1"/>
          </p:nvPr>
        </p:nvSpPr>
        <p:spPr>
          <a:xfrm>
            <a:off x="571500" y="4800600"/>
            <a:ext cx="8001000" cy="533400"/>
          </a:xfrm>
        </p:spPr>
        <p:txBody>
          <a:bodyPr>
            <a:normAutofit fontScale="92500" lnSpcReduction="20000"/>
          </a:bodyPr>
          <a:lstStyle/>
          <a:p>
            <a:pPr eaLnBrk="1" hangingPunct="1">
              <a:defRPr/>
            </a:pPr>
            <a:r>
              <a:rPr lang="en-US" altLang="en-US" sz="3600" i="1" smtClean="0">
                <a:latin typeface="Imprint MT Shadow" pitchFamily="82" charset="0"/>
              </a:rPr>
              <a:t>How to write the information speech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82880"/>
            <a:ext cx="8229600" cy="1111664"/>
          </a:xfrm>
        </p:spPr>
        <p:txBody>
          <a:bodyPr/>
          <a:lstStyle/>
          <a:p>
            <a:pPr eaLnBrk="1" fontAlgn="auto" hangingPunct="1">
              <a:spcAft>
                <a:spcPts val="0"/>
              </a:spcAft>
              <a:defRPr/>
            </a:pPr>
            <a:r>
              <a:rPr lang="en-US" altLang="en-US" b="1" smtClean="0"/>
              <a:t>II. BODY</a:t>
            </a:r>
          </a:p>
        </p:txBody>
      </p:sp>
      <p:sp>
        <p:nvSpPr>
          <p:cNvPr id="17411" name="TextBox 2"/>
          <p:cNvSpPr txBox="1">
            <a:spLocks noChangeArrowheads="1"/>
          </p:cNvSpPr>
          <p:nvPr/>
        </p:nvSpPr>
        <p:spPr bwMode="auto">
          <a:xfrm>
            <a:off x="882650" y="2057400"/>
            <a:ext cx="7239000" cy="323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5000"/>
              <a:buFont typeface="Wingdings" pitchFamily="2" charset="2"/>
              <a:buChar char=""/>
              <a:defRPr sz="2400">
                <a:solidFill>
                  <a:schemeClr val="tx2"/>
                </a:solidFill>
                <a:latin typeface="Franklin Gothic Book" pitchFamily="34" charset="0"/>
              </a:defRPr>
            </a:lvl1pPr>
            <a:lvl2pPr marL="742950" indent="-285750">
              <a:spcBef>
                <a:spcPct val="20000"/>
              </a:spcBef>
              <a:buClr>
                <a:schemeClr val="accent2"/>
              </a:buClr>
              <a:buSzPct val="85000"/>
              <a:buFont typeface="Courier New" pitchFamily="49" charset="0"/>
              <a:buChar char="o"/>
              <a:defRPr sz="2000">
                <a:solidFill>
                  <a:schemeClr val="tx2"/>
                </a:solidFill>
                <a:latin typeface="Franklin Gothic Book" pitchFamily="34" charset="0"/>
              </a:defRPr>
            </a:lvl2pPr>
            <a:lvl3pPr marL="1143000" indent="-228600">
              <a:spcBef>
                <a:spcPct val="20000"/>
              </a:spcBef>
              <a:buClr>
                <a:srgbClr val="948774"/>
              </a:buClr>
              <a:buFont typeface="Arial" charset="0"/>
              <a:buChar char="•"/>
              <a:defRPr>
                <a:solidFill>
                  <a:schemeClr val="tx2"/>
                </a:solidFill>
                <a:latin typeface="Franklin Gothic Book" pitchFamily="34" charset="0"/>
              </a:defRPr>
            </a:lvl3pPr>
            <a:lvl4pPr marL="1600200" indent="-228600">
              <a:spcBef>
                <a:spcPct val="20000"/>
              </a:spcBef>
              <a:buClr>
                <a:srgbClr val="7EB8E7"/>
              </a:buClr>
              <a:buFont typeface="Arial" charset="0"/>
              <a:buChar char="•"/>
              <a:defRPr sz="1600">
                <a:solidFill>
                  <a:schemeClr val="tx2"/>
                </a:solidFill>
                <a:latin typeface="Franklin Gothic Book" pitchFamily="34" charset="0"/>
              </a:defRPr>
            </a:lvl4pPr>
            <a:lvl5pPr marL="2057400" indent="-228600">
              <a:spcBef>
                <a:spcPct val="20000"/>
              </a:spcBef>
              <a:buClr>
                <a:srgbClr val="E3B651"/>
              </a:buClr>
              <a:buFont typeface="Arial" charset="0"/>
              <a:buChar char="•"/>
              <a:defRPr sz="1400">
                <a:solidFill>
                  <a:schemeClr val="tx2"/>
                </a:solidFill>
                <a:latin typeface="Franklin Gothic Book" pitchFamily="34" charset="0"/>
              </a:defRPr>
            </a:lvl5pPr>
            <a:lvl6pPr marL="25146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6pPr>
            <a:lvl7pPr marL="29718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7pPr>
            <a:lvl8pPr marL="34290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8pPr>
            <a:lvl9pPr marL="38862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9pPr>
          </a:lstStyle>
          <a:p>
            <a:pPr>
              <a:spcBef>
                <a:spcPct val="0"/>
              </a:spcBef>
              <a:buClrTx/>
              <a:buSzTx/>
              <a:buFontTx/>
              <a:buNone/>
            </a:pPr>
            <a:r>
              <a:rPr lang="en-US" altLang="en-US" i="1" dirty="0">
                <a:solidFill>
                  <a:schemeClr val="tx1"/>
                </a:solidFill>
                <a:latin typeface="Verdana" pitchFamily="80" charset="0"/>
              </a:rPr>
              <a:t>INTERNAL SUMMARY</a:t>
            </a:r>
          </a:p>
          <a:p>
            <a:pPr>
              <a:spcBef>
                <a:spcPct val="0"/>
              </a:spcBef>
              <a:buClrTx/>
              <a:buSzTx/>
              <a:buFontTx/>
              <a:buNone/>
            </a:pPr>
            <a:endParaRPr lang="en-US" altLang="en-US" dirty="0">
              <a:solidFill>
                <a:schemeClr val="tx1"/>
              </a:solidFill>
              <a:latin typeface="Verdana" pitchFamily="80" charset="0"/>
            </a:endParaRPr>
          </a:p>
          <a:p>
            <a:pPr>
              <a:spcBef>
                <a:spcPct val="0"/>
              </a:spcBef>
              <a:buClrTx/>
              <a:buSzTx/>
              <a:buFontTx/>
              <a:buNone/>
            </a:pPr>
            <a:r>
              <a:rPr lang="en-US" altLang="en-US" dirty="0">
                <a:solidFill>
                  <a:schemeClr val="tx1"/>
                </a:solidFill>
                <a:latin typeface="Verdana" pitchFamily="80" charset="0"/>
              </a:rPr>
              <a:t>I’ve told you about the </a:t>
            </a:r>
            <a:r>
              <a:rPr lang="en-US" altLang="en-US" dirty="0">
                <a:solidFill>
                  <a:srgbClr val="FF0000"/>
                </a:solidFill>
                <a:latin typeface="Verdana" pitchFamily="80" charset="0"/>
              </a:rPr>
              <a:t>origin of the toothbrush </a:t>
            </a:r>
            <a:r>
              <a:rPr lang="en-US" altLang="en-US" dirty="0">
                <a:solidFill>
                  <a:schemeClr val="tx1"/>
                </a:solidFill>
                <a:latin typeface="Verdana" pitchFamily="80" charset="0"/>
              </a:rPr>
              <a:t>and how the </a:t>
            </a:r>
            <a:r>
              <a:rPr lang="en-US" altLang="en-US" dirty="0">
                <a:solidFill>
                  <a:srgbClr val="FFC000"/>
                </a:solidFill>
                <a:latin typeface="Verdana" pitchFamily="80" charset="0"/>
              </a:rPr>
              <a:t>toothbrush came into the modern era. </a:t>
            </a:r>
            <a:r>
              <a:rPr lang="en-US" altLang="en-US" dirty="0">
                <a:solidFill>
                  <a:schemeClr val="tx1"/>
                </a:solidFill>
                <a:latin typeface="Verdana" pitchFamily="80" charset="0"/>
              </a:rPr>
              <a:t>Now you will hear the </a:t>
            </a:r>
            <a:r>
              <a:rPr lang="en-US" altLang="en-US" dirty="0">
                <a:solidFill>
                  <a:srgbClr val="00B0F0"/>
                </a:solidFill>
                <a:latin typeface="Verdana" pitchFamily="80" charset="0"/>
              </a:rPr>
              <a:t>different types of toothbrushes </a:t>
            </a:r>
            <a:r>
              <a:rPr lang="en-US" altLang="en-US" dirty="0">
                <a:solidFill>
                  <a:schemeClr val="tx1"/>
                </a:solidFill>
                <a:latin typeface="Verdana" pitchFamily="80" charset="0"/>
              </a:rPr>
              <a:t>so you can correctly chose the best one for you!</a:t>
            </a:r>
          </a:p>
          <a:p>
            <a:pPr>
              <a:spcBef>
                <a:spcPct val="0"/>
              </a:spcBef>
              <a:buClrTx/>
              <a:buSzTx/>
              <a:buFontTx/>
              <a:buNone/>
            </a:pPr>
            <a:endParaRPr lang="en-US" altLang="en-US" sz="1800" dirty="0">
              <a:solidFill>
                <a:schemeClr val="tx1"/>
              </a:solidFill>
              <a:latin typeface="Verdana" pitchFamily="80" charset="0"/>
            </a:endParaRPr>
          </a:p>
          <a:p>
            <a:pPr>
              <a:spcBef>
                <a:spcPct val="0"/>
              </a:spcBef>
              <a:buClrTx/>
              <a:buSzTx/>
              <a:buFontTx/>
              <a:buNone/>
            </a:pPr>
            <a:endParaRPr lang="en-US" altLang="en-US" sz="1800" dirty="0">
              <a:solidFill>
                <a:schemeClr val="tx1"/>
              </a:solidFill>
              <a:latin typeface="Verdana" pitchFamily="80"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7411"/>
                                        </p:tgtEl>
                                        <p:attrNameLst>
                                          <p:attrName>style.visibility</p:attrName>
                                        </p:attrNameLst>
                                      </p:cBhvr>
                                      <p:to>
                                        <p:strVal val="visible"/>
                                      </p:to>
                                    </p:set>
                                    <p:anim calcmode="lin" valueType="num">
                                      <p:cBhvr>
                                        <p:cTn id="7" dur="1000" fill="hold"/>
                                        <p:tgtEl>
                                          <p:spTgt spid="17411"/>
                                        </p:tgtEl>
                                        <p:attrNameLst>
                                          <p:attrName>ppt_w</p:attrName>
                                        </p:attrNameLst>
                                      </p:cBhvr>
                                      <p:tavLst>
                                        <p:tav tm="0">
                                          <p:val>
                                            <p:fltVal val="0"/>
                                          </p:val>
                                        </p:tav>
                                        <p:tav tm="100000">
                                          <p:val>
                                            <p:strVal val="#ppt_w"/>
                                          </p:val>
                                        </p:tav>
                                      </p:tavLst>
                                    </p:anim>
                                    <p:anim calcmode="lin" valueType="num">
                                      <p:cBhvr>
                                        <p:cTn id="8" dur="1000" fill="hold"/>
                                        <p:tgtEl>
                                          <p:spTgt spid="17411"/>
                                        </p:tgtEl>
                                        <p:attrNameLst>
                                          <p:attrName>ppt_h</p:attrName>
                                        </p:attrNameLst>
                                      </p:cBhvr>
                                      <p:tavLst>
                                        <p:tav tm="0">
                                          <p:val>
                                            <p:fltVal val="0"/>
                                          </p:val>
                                        </p:tav>
                                        <p:tav tm="100000">
                                          <p:val>
                                            <p:strVal val="#ppt_h"/>
                                          </p:val>
                                        </p:tav>
                                      </p:tavLst>
                                    </p:anim>
                                    <p:anim calcmode="lin" valueType="num">
                                      <p:cBhvr>
                                        <p:cTn id="9" dur="1000" fill="hold"/>
                                        <p:tgtEl>
                                          <p:spTgt spid="17411"/>
                                        </p:tgtEl>
                                        <p:attrNameLst>
                                          <p:attrName>style.rotation</p:attrName>
                                        </p:attrNameLst>
                                      </p:cBhvr>
                                      <p:tavLst>
                                        <p:tav tm="0">
                                          <p:val>
                                            <p:fltVal val="90"/>
                                          </p:val>
                                        </p:tav>
                                        <p:tav tm="100000">
                                          <p:val>
                                            <p:fltVal val="0"/>
                                          </p:val>
                                        </p:tav>
                                      </p:tavLst>
                                    </p:anim>
                                    <p:animEffect transition="in" filter="fade">
                                      <p:cBhvr>
                                        <p:cTn id="10" dur="1000"/>
                                        <p:tgtEl>
                                          <p:spTgt spid="174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143000"/>
            <a:ext cx="8961438" cy="6062663"/>
          </a:xfrm>
          <a:prstGeom prst="rect">
            <a:avLst/>
          </a:prstGeom>
        </p:spPr>
        <p:txBody>
          <a:bodyPr>
            <a:spAutoFit/>
          </a:bodyPr>
          <a:lstStyle/>
          <a:p>
            <a:pPr>
              <a:defRPr/>
            </a:pPr>
            <a:r>
              <a:rPr lang="en-US" b="1" dirty="0"/>
              <a:t>C. Types of toothbrushes available</a:t>
            </a:r>
          </a:p>
          <a:p>
            <a:pPr marL="365760">
              <a:defRPr/>
            </a:pPr>
            <a:r>
              <a:rPr lang="en-US" dirty="0"/>
              <a:t> </a:t>
            </a:r>
            <a:r>
              <a:rPr lang="en-US" sz="1600" dirty="0"/>
              <a:t>1. The electric toothbrush</a:t>
            </a:r>
          </a:p>
          <a:p>
            <a:pPr marL="731520">
              <a:defRPr/>
            </a:pPr>
            <a:r>
              <a:rPr lang="en-US" sz="1600" dirty="0"/>
              <a:t> a) All bristles are made of nylon because it is a strong synthetic fiber.</a:t>
            </a:r>
          </a:p>
          <a:p>
            <a:pPr marL="731520">
              <a:defRPr/>
            </a:pPr>
            <a:r>
              <a:rPr lang="en-US" sz="1600" dirty="0"/>
              <a:t> b) Co. like </a:t>
            </a:r>
            <a:r>
              <a:rPr lang="en-US" sz="1600" dirty="0" err="1"/>
              <a:t>Sonicare</a:t>
            </a:r>
            <a:r>
              <a:rPr lang="en-US" sz="1600" dirty="0"/>
              <a:t> and </a:t>
            </a:r>
            <a:r>
              <a:rPr lang="en-US" sz="1600" dirty="0" err="1"/>
              <a:t>OralB</a:t>
            </a:r>
            <a:r>
              <a:rPr lang="en-US" sz="1600" dirty="0"/>
              <a:t> have created toothbrushes that have the capacity to play downloaded songs, which act as a timer to ensure that the users brush for the recommended two minute time frame.</a:t>
            </a:r>
          </a:p>
          <a:p>
            <a:pPr marL="365760">
              <a:defRPr/>
            </a:pPr>
            <a:endParaRPr lang="en-US" sz="1600" dirty="0"/>
          </a:p>
          <a:p>
            <a:pPr marL="365760">
              <a:defRPr/>
            </a:pPr>
            <a:r>
              <a:rPr lang="en-US" sz="1600" dirty="0"/>
              <a:t> 2. The manual toothbrush</a:t>
            </a:r>
          </a:p>
          <a:p>
            <a:pPr marL="731520">
              <a:defRPr/>
            </a:pPr>
            <a:r>
              <a:rPr lang="en-US" sz="1600" dirty="0"/>
              <a:t> a) The soft bristle brush </a:t>
            </a:r>
          </a:p>
          <a:p>
            <a:pPr marL="1097280">
              <a:defRPr/>
            </a:pPr>
            <a:r>
              <a:rPr lang="en-US" sz="1600" dirty="0"/>
              <a:t> </a:t>
            </a:r>
            <a:r>
              <a:rPr lang="en-US" sz="1600" dirty="0" err="1"/>
              <a:t>i</a:t>
            </a:r>
            <a:r>
              <a:rPr lang="en-US" sz="1600" dirty="0"/>
              <a:t>. Geared toward children and the elderly as they tend to have more sensitive gums. </a:t>
            </a:r>
          </a:p>
          <a:p>
            <a:pPr marL="1097280">
              <a:defRPr/>
            </a:pPr>
            <a:r>
              <a:rPr lang="en-US" sz="1600" dirty="0"/>
              <a:t> ii. The soft bristles will help prevent bleeding when brushing.</a:t>
            </a:r>
          </a:p>
          <a:p>
            <a:pPr marL="731520">
              <a:defRPr/>
            </a:pPr>
            <a:r>
              <a:rPr lang="en-US" sz="1600" dirty="0"/>
              <a:t>b) The medium bristle brush</a:t>
            </a:r>
          </a:p>
          <a:p>
            <a:pPr marL="1097280">
              <a:defRPr/>
            </a:pPr>
            <a:r>
              <a:rPr lang="en-US" sz="1600" dirty="0"/>
              <a:t> </a:t>
            </a:r>
            <a:r>
              <a:rPr lang="en-US" sz="1600" dirty="0" err="1"/>
              <a:t>i</a:t>
            </a:r>
            <a:r>
              <a:rPr lang="en-US" sz="1600" dirty="0"/>
              <a:t>. Recommended by dentists because the bristles have the necessary flexibility, but are sturdy enough to help reduce plaque buildup and remove bacteria.</a:t>
            </a:r>
          </a:p>
          <a:p>
            <a:pPr marL="1097280">
              <a:defRPr/>
            </a:pPr>
            <a:r>
              <a:rPr lang="en-US" sz="1600" dirty="0"/>
              <a:t> ii. most commonly recommended bristle strength that dentists recommend</a:t>
            </a:r>
          </a:p>
          <a:p>
            <a:pPr marL="731520">
              <a:defRPr/>
            </a:pPr>
            <a:r>
              <a:rPr lang="en-US" sz="1600" dirty="0"/>
              <a:t>c). The strong bristle brush</a:t>
            </a:r>
          </a:p>
          <a:p>
            <a:pPr marL="1097280">
              <a:defRPr/>
            </a:pPr>
            <a:r>
              <a:rPr lang="en-US" sz="1600" dirty="0"/>
              <a:t> </a:t>
            </a:r>
            <a:r>
              <a:rPr lang="en-US" sz="1600" dirty="0" err="1"/>
              <a:t>i</a:t>
            </a:r>
            <a:r>
              <a:rPr lang="en-US" sz="1600" dirty="0"/>
              <a:t>. For the patient with severe dental needs, but is not usually recommended as it can cause bleeding. </a:t>
            </a:r>
          </a:p>
          <a:p>
            <a:pPr marL="1097280">
              <a:defRPr/>
            </a:pPr>
            <a:r>
              <a:rPr lang="en-US" sz="1600" dirty="0"/>
              <a:t> ii. Bleeding leads to open sores within the mouth, which becomes a breeding ground for bacteria.</a:t>
            </a:r>
          </a:p>
          <a:p>
            <a:pPr marL="1097280">
              <a:defRPr/>
            </a:pPr>
            <a:r>
              <a:rPr lang="en-US" sz="1600" dirty="0"/>
              <a:t> </a:t>
            </a:r>
          </a:p>
        </p:txBody>
      </p:sp>
      <p:sp>
        <p:nvSpPr>
          <p:cNvPr id="16387" name="Title 1"/>
          <p:cNvSpPr>
            <a:spLocks noGrp="1"/>
          </p:cNvSpPr>
          <p:nvPr>
            <p:ph type="title"/>
          </p:nvPr>
        </p:nvSpPr>
        <p:spPr>
          <a:xfrm>
            <a:off x="914400" y="304800"/>
            <a:ext cx="7313613" cy="609600"/>
          </a:xfrm>
        </p:spPr>
        <p:txBody>
          <a:bodyPr>
            <a:normAutofit fontScale="90000"/>
          </a:bodyPr>
          <a:lstStyle/>
          <a:p>
            <a:pPr eaLnBrk="1" fontAlgn="auto" hangingPunct="1">
              <a:spcAft>
                <a:spcPts val="0"/>
              </a:spcAft>
              <a:defRPr/>
            </a:pPr>
            <a:r>
              <a:rPr lang="en-US" altLang="en-US" b="1" smtClean="0"/>
              <a:t>II. BODY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1000"/>
                                        <p:tgtEl>
                                          <p:spTgt spid="3">
                                            <p:txEl>
                                              <p:pRg st="6" end="6"/>
                                            </p:txEl>
                                          </p:spTgt>
                                        </p:tgtEl>
                                      </p:cBhvr>
                                    </p:animEffect>
                                    <p:anim calcmode="lin" valueType="num">
                                      <p:cBhvr>
                                        <p:cTn id="3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1000"/>
                                        <p:tgtEl>
                                          <p:spTgt spid="3">
                                            <p:txEl>
                                              <p:pRg st="7" end="7"/>
                                            </p:txEl>
                                          </p:spTgt>
                                        </p:tgtEl>
                                      </p:cBhvr>
                                    </p:animEffect>
                                    <p:anim calcmode="lin" valueType="num">
                                      <p:cBhvr>
                                        <p:cTn id="3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7" end="7"/>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1000"/>
                                        <p:tgtEl>
                                          <p:spTgt spid="3">
                                            <p:txEl>
                                              <p:pRg st="8" end="8"/>
                                            </p:txEl>
                                          </p:spTgt>
                                        </p:tgtEl>
                                      </p:cBhvr>
                                    </p:animEffect>
                                    <p:anim calcmode="lin" valueType="num">
                                      <p:cBhvr>
                                        <p:cTn id="4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9" end="9"/>
                                            </p:txEl>
                                          </p:spTgt>
                                        </p:tgtEl>
                                        <p:attrNameLst>
                                          <p:attrName>style.visibility</p:attrName>
                                        </p:attrNameLst>
                                      </p:cBhvr>
                                      <p:to>
                                        <p:strVal val="visible"/>
                                      </p:to>
                                    </p:set>
                                    <p:animEffect transition="in" filter="fade">
                                      <p:cBhvr>
                                        <p:cTn id="46" dur="1000"/>
                                        <p:tgtEl>
                                          <p:spTgt spid="3">
                                            <p:txEl>
                                              <p:pRg st="9" end="9"/>
                                            </p:txEl>
                                          </p:spTgt>
                                        </p:tgtEl>
                                      </p:cBhvr>
                                    </p:animEffect>
                                    <p:anim calcmode="lin" valueType="num">
                                      <p:cBhvr>
                                        <p:cTn id="4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Effect transition="in" filter="fade">
                                      <p:cBhvr>
                                        <p:cTn id="51" dur="1000"/>
                                        <p:tgtEl>
                                          <p:spTgt spid="3">
                                            <p:txEl>
                                              <p:pRg st="10" end="10"/>
                                            </p:txEl>
                                          </p:spTgt>
                                        </p:tgtEl>
                                      </p:cBhvr>
                                    </p:animEffect>
                                    <p:anim calcmode="lin" valueType="num">
                                      <p:cBhvr>
                                        <p:cTn id="5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3">
                                            <p:txEl>
                                              <p:pRg st="11" end="11"/>
                                            </p:txEl>
                                          </p:spTgt>
                                        </p:tgtEl>
                                        <p:attrNameLst>
                                          <p:attrName>style.visibility</p:attrName>
                                        </p:attrNameLst>
                                      </p:cBhvr>
                                      <p:to>
                                        <p:strVal val="visible"/>
                                      </p:to>
                                    </p:set>
                                    <p:animEffect transition="in" filter="fade">
                                      <p:cBhvr>
                                        <p:cTn id="56" dur="1000"/>
                                        <p:tgtEl>
                                          <p:spTgt spid="3">
                                            <p:txEl>
                                              <p:pRg st="11" end="11"/>
                                            </p:txEl>
                                          </p:spTgt>
                                        </p:tgtEl>
                                      </p:cBhvr>
                                    </p:animEffect>
                                    <p:anim calcmode="lin" valueType="num">
                                      <p:cBhvr>
                                        <p:cTn id="5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12" end="12"/>
                                            </p:txEl>
                                          </p:spTgt>
                                        </p:tgtEl>
                                        <p:attrNameLst>
                                          <p:attrName>style.visibility</p:attrName>
                                        </p:attrNameLst>
                                      </p:cBhvr>
                                      <p:to>
                                        <p:strVal val="visible"/>
                                      </p:to>
                                    </p:set>
                                    <p:animEffect transition="in" filter="fade">
                                      <p:cBhvr>
                                        <p:cTn id="63" dur="1000"/>
                                        <p:tgtEl>
                                          <p:spTgt spid="3">
                                            <p:txEl>
                                              <p:pRg st="12" end="12"/>
                                            </p:txEl>
                                          </p:spTgt>
                                        </p:tgtEl>
                                      </p:cBhvr>
                                    </p:animEffect>
                                    <p:anim calcmode="lin" valueType="num">
                                      <p:cBhvr>
                                        <p:cTn id="64"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3">
                                            <p:txEl>
                                              <p:pRg st="13" end="13"/>
                                            </p:txEl>
                                          </p:spTgt>
                                        </p:tgtEl>
                                        <p:attrNameLst>
                                          <p:attrName>style.visibility</p:attrName>
                                        </p:attrNameLst>
                                      </p:cBhvr>
                                      <p:to>
                                        <p:strVal val="visible"/>
                                      </p:to>
                                    </p:set>
                                    <p:animEffect transition="in" filter="fade">
                                      <p:cBhvr>
                                        <p:cTn id="68" dur="1000"/>
                                        <p:tgtEl>
                                          <p:spTgt spid="3">
                                            <p:txEl>
                                              <p:pRg st="13" end="13"/>
                                            </p:txEl>
                                          </p:spTgt>
                                        </p:tgtEl>
                                      </p:cBhvr>
                                    </p:animEffect>
                                    <p:anim calcmode="lin" valueType="num">
                                      <p:cBhvr>
                                        <p:cTn id="69"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3" end="13"/>
                                            </p:txEl>
                                          </p:spTgt>
                                        </p:tgtEl>
                                        <p:attrNameLst>
                                          <p:attrName>ppt_y</p:attrName>
                                        </p:attrNameLst>
                                      </p:cBhvr>
                                      <p:tavLst>
                                        <p:tav tm="0">
                                          <p:val>
                                            <p:strVal val="#ppt_y+.1"/>
                                          </p:val>
                                        </p:tav>
                                        <p:tav tm="100000">
                                          <p:val>
                                            <p:strVal val="#ppt_y"/>
                                          </p:val>
                                        </p:tav>
                                      </p:tavLst>
                                    </p:anim>
                                  </p:childTnLst>
                                </p:cTn>
                              </p:par>
                              <p:par>
                                <p:cTn id="71" presetID="42" presetClass="entr" presetSubtype="0" fill="hold" nodeType="withEffect">
                                  <p:stCondLst>
                                    <p:cond delay="0"/>
                                  </p:stCondLst>
                                  <p:childTnLst>
                                    <p:set>
                                      <p:cBhvr>
                                        <p:cTn id="72" dur="1" fill="hold">
                                          <p:stCondLst>
                                            <p:cond delay="0"/>
                                          </p:stCondLst>
                                        </p:cTn>
                                        <p:tgtEl>
                                          <p:spTgt spid="3">
                                            <p:txEl>
                                              <p:pRg st="14" end="14"/>
                                            </p:txEl>
                                          </p:spTgt>
                                        </p:tgtEl>
                                        <p:attrNameLst>
                                          <p:attrName>style.visibility</p:attrName>
                                        </p:attrNameLst>
                                      </p:cBhvr>
                                      <p:to>
                                        <p:strVal val="visible"/>
                                      </p:to>
                                    </p:set>
                                    <p:animEffect transition="in" filter="fade">
                                      <p:cBhvr>
                                        <p:cTn id="73" dur="1000"/>
                                        <p:tgtEl>
                                          <p:spTgt spid="3">
                                            <p:txEl>
                                              <p:pRg st="14" end="14"/>
                                            </p:txEl>
                                          </p:spTgt>
                                        </p:tgtEl>
                                      </p:cBhvr>
                                    </p:animEffect>
                                    <p:anim calcmode="lin" valueType="num">
                                      <p:cBhvr>
                                        <p:cTn id="74"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75"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838200" y="304800"/>
            <a:ext cx="7313613" cy="1143000"/>
          </a:xfrm>
        </p:spPr>
        <p:txBody>
          <a:bodyPr/>
          <a:lstStyle/>
          <a:p>
            <a:pPr eaLnBrk="1" fontAlgn="auto" hangingPunct="1">
              <a:spcAft>
                <a:spcPts val="0"/>
              </a:spcAft>
              <a:defRPr/>
            </a:pPr>
            <a:r>
              <a:rPr lang="en-US" altLang="en-US" b="1" smtClean="0"/>
              <a:t>III.  CONCLUSION</a:t>
            </a:r>
          </a:p>
        </p:txBody>
      </p:sp>
      <p:sp>
        <p:nvSpPr>
          <p:cNvPr id="3" name="Content Placeholder 2"/>
          <p:cNvSpPr>
            <a:spLocks noGrp="1"/>
          </p:cNvSpPr>
          <p:nvPr>
            <p:ph idx="1"/>
          </p:nvPr>
        </p:nvSpPr>
        <p:spPr>
          <a:xfrm>
            <a:off x="1295400" y="1447800"/>
            <a:ext cx="7696200" cy="5257800"/>
          </a:xfrm>
        </p:spPr>
        <p:txBody>
          <a:bodyPr rtlCol="0">
            <a:normAutofit/>
          </a:bodyPr>
          <a:lstStyle/>
          <a:p>
            <a:pPr marL="0" indent="0" eaLnBrk="1" fontAlgn="auto" hangingPunct="1">
              <a:spcAft>
                <a:spcPts val="0"/>
              </a:spcAft>
              <a:buFont typeface="Wingdings" pitchFamily="2" charset="2"/>
              <a:buNone/>
              <a:defRPr/>
            </a:pPr>
            <a:r>
              <a:rPr lang="en-US" dirty="0" smtClean="0">
                <a:solidFill>
                  <a:srgbClr val="00B0F0"/>
                </a:solidFill>
              </a:rPr>
              <a:t>Today, I have informed you about the </a:t>
            </a:r>
            <a:r>
              <a:rPr lang="en-US" u="sng" dirty="0" smtClean="0">
                <a:solidFill>
                  <a:srgbClr val="00B0F0"/>
                </a:solidFill>
                <a:uFill>
                  <a:solidFill>
                    <a:schemeClr val="tx1"/>
                  </a:solidFill>
                </a:uFill>
              </a:rPr>
              <a:t>origin of the toothbrush</a:t>
            </a:r>
            <a:r>
              <a:rPr lang="en-US" dirty="0" smtClean="0">
                <a:solidFill>
                  <a:srgbClr val="00B0F0"/>
                </a:solidFill>
              </a:rPr>
              <a:t>, explained how the toothbrush came into the </a:t>
            </a:r>
            <a:r>
              <a:rPr lang="en-US" u="sng" dirty="0" smtClean="0">
                <a:solidFill>
                  <a:srgbClr val="00B0F0"/>
                </a:solidFill>
                <a:uFill>
                  <a:solidFill>
                    <a:schemeClr val="tx1"/>
                  </a:solidFill>
                </a:uFill>
              </a:rPr>
              <a:t>modern era</a:t>
            </a:r>
            <a:r>
              <a:rPr lang="en-US" dirty="0" smtClean="0">
                <a:solidFill>
                  <a:srgbClr val="00B0F0"/>
                </a:solidFill>
              </a:rPr>
              <a:t>, and third, gave examples of </a:t>
            </a:r>
            <a:r>
              <a:rPr lang="en-US" u="sng" dirty="0" smtClean="0">
                <a:solidFill>
                  <a:srgbClr val="00B0F0"/>
                </a:solidFill>
                <a:uFill>
                  <a:solidFill>
                    <a:schemeClr val="tx1"/>
                  </a:solidFill>
                </a:uFill>
              </a:rPr>
              <a:t>different types of toothbrushes </a:t>
            </a:r>
            <a:r>
              <a:rPr lang="en-US" dirty="0" smtClean="0">
                <a:solidFill>
                  <a:srgbClr val="00B0F0"/>
                </a:solidFill>
              </a:rPr>
              <a:t>available. </a:t>
            </a:r>
          </a:p>
          <a:p>
            <a:pPr marL="0" indent="0" eaLnBrk="1" fontAlgn="auto" hangingPunct="1">
              <a:spcAft>
                <a:spcPts val="0"/>
              </a:spcAft>
              <a:buFont typeface="Wingdings" pitchFamily="2" charset="2"/>
              <a:buNone/>
              <a:defRPr/>
            </a:pPr>
            <a:r>
              <a:rPr lang="en-US" dirty="0" smtClean="0">
                <a:solidFill>
                  <a:schemeClr val="tx1"/>
                </a:solidFill>
              </a:rPr>
              <a:t>The toothbrush was first invented nearly 3,000 years ago. This is one of the few inventions that have withstood the test of time and the basic idea and design of the toothbrush has remained</a:t>
            </a:r>
            <a:r>
              <a:rPr lang="en-US" dirty="0">
                <a:solidFill>
                  <a:schemeClr val="tx1"/>
                </a:solidFill>
              </a:rPr>
              <a:t> </a:t>
            </a:r>
            <a:r>
              <a:rPr lang="en-US" dirty="0" smtClean="0">
                <a:solidFill>
                  <a:schemeClr val="tx1"/>
                </a:solidFill>
              </a:rPr>
              <a:t>constant. </a:t>
            </a:r>
          </a:p>
          <a:p>
            <a:pPr marL="0" indent="0" eaLnBrk="1" fontAlgn="auto" hangingPunct="1">
              <a:spcAft>
                <a:spcPts val="0"/>
              </a:spcAft>
              <a:buFont typeface="Wingdings" pitchFamily="2" charset="2"/>
              <a:buNone/>
              <a:defRPr/>
            </a:pPr>
            <a:r>
              <a:rPr lang="en-US" dirty="0" smtClean="0">
                <a:solidFill>
                  <a:srgbClr val="FFC000"/>
                </a:solidFill>
              </a:rPr>
              <a:t>So go</a:t>
            </a:r>
            <a:r>
              <a:rPr lang="en-US" dirty="0">
                <a:solidFill>
                  <a:srgbClr val="FFC000"/>
                </a:solidFill>
              </a:rPr>
              <a:t> </a:t>
            </a:r>
            <a:r>
              <a:rPr lang="en-US" dirty="0" smtClean="0">
                <a:solidFill>
                  <a:srgbClr val="FFC000"/>
                </a:solidFill>
              </a:rPr>
              <a:t>home and brush like you’ve never brushed before, but make sure you use nylon bristles, and not hog’s hair.</a:t>
            </a:r>
          </a:p>
          <a:p>
            <a:pPr marL="0" indent="0" eaLnBrk="1" fontAlgn="auto" hangingPunct="1">
              <a:spcAft>
                <a:spcPts val="0"/>
              </a:spcAft>
              <a:buFont typeface="Wingdings" pitchFamily="2" charset="2"/>
              <a:buNone/>
              <a:defRPr/>
            </a:pPr>
            <a:r>
              <a:rPr lang="en-US" dirty="0" smtClean="0">
                <a:solidFill>
                  <a:srgbClr val="FF0000"/>
                </a:solidFill>
              </a:rPr>
              <a:t>THANK YOU</a:t>
            </a:r>
            <a:endParaRPr lang="en-US" dirty="0">
              <a:solidFill>
                <a:srgbClr val="FF0000"/>
              </a:solidFill>
            </a:endParaRPr>
          </a:p>
        </p:txBody>
      </p:sp>
      <p:sp>
        <p:nvSpPr>
          <p:cNvPr id="19460" name="TextBox 3"/>
          <p:cNvSpPr txBox="1">
            <a:spLocks noChangeArrowheads="1"/>
          </p:cNvSpPr>
          <p:nvPr/>
        </p:nvSpPr>
        <p:spPr bwMode="auto">
          <a:xfrm>
            <a:off x="152400" y="2457450"/>
            <a:ext cx="12192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5000"/>
              <a:buFont typeface="Wingdings" pitchFamily="2" charset="2"/>
              <a:buChar char=""/>
              <a:defRPr sz="2400">
                <a:solidFill>
                  <a:schemeClr val="tx2"/>
                </a:solidFill>
                <a:latin typeface="Franklin Gothic Book" pitchFamily="34" charset="0"/>
              </a:defRPr>
            </a:lvl1pPr>
            <a:lvl2pPr marL="742950" indent="-285750">
              <a:spcBef>
                <a:spcPct val="20000"/>
              </a:spcBef>
              <a:buClr>
                <a:schemeClr val="accent2"/>
              </a:buClr>
              <a:buSzPct val="85000"/>
              <a:buFont typeface="Courier New" pitchFamily="49" charset="0"/>
              <a:buChar char="o"/>
              <a:defRPr sz="2000">
                <a:solidFill>
                  <a:schemeClr val="tx2"/>
                </a:solidFill>
                <a:latin typeface="Franklin Gothic Book" pitchFamily="34" charset="0"/>
              </a:defRPr>
            </a:lvl2pPr>
            <a:lvl3pPr marL="1143000" indent="-228600">
              <a:spcBef>
                <a:spcPct val="20000"/>
              </a:spcBef>
              <a:buClr>
                <a:srgbClr val="948774"/>
              </a:buClr>
              <a:buFont typeface="Arial" charset="0"/>
              <a:buChar char="•"/>
              <a:defRPr>
                <a:solidFill>
                  <a:schemeClr val="tx2"/>
                </a:solidFill>
                <a:latin typeface="Franklin Gothic Book" pitchFamily="34" charset="0"/>
              </a:defRPr>
            </a:lvl3pPr>
            <a:lvl4pPr marL="1600200" indent="-228600">
              <a:spcBef>
                <a:spcPct val="20000"/>
              </a:spcBef>
              <a:buClr>
                <a:srgbClr val="7EB8E7"/>
              </a:buClr>
              <a:buFont typeface="Arial" charset="0"/>
              <a:buChar char="•"/>
              <a:defRPr sz="1600">
                <a:solidFill>
                  <a:schemeClr val="tx2"/>
                </a:solidFill>
                <a:latin typeface="Franklin Gothic Book" pitchFamily="34" charset="0"/>
              </a:defRPr>
            </a:lvl4pPr>
            <a:lvl5pPr marL="2057400" indent="-228600">
              <a:spcBef>
                <a:spcPct val="20000"/>
              </a:spcBef>
              <a:buClr>
                <a:srgbClr val="E3B651"/>
              </a:buClr>
              <a:buFont typeface="Arial" charset="0"/>
              <a:buChar char="•"/>
              <a:defRPr sz="1400">
                <a:solidFill>
                  <a:schemeClr val="tx2"/>
                </a:solidFill>
                <a:latin typeface="Franklin Gothic Book" pitchFamily="34" charset="0"/>
              </a:defRPr>
            </a:lvl5pPr>
            <a:lvl6pPr marL="25146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6pPr>
            <a:lvl7pPr marL="29718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7pPr>
            <a:lvl8pPr marL="34290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8pPr>
            <a:lvl9pPr marL="38862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9pPr>
          </a:lstStyle>
          <a:p>
            <a:pPr>
              <a:spcBef>
                <a:spcPct val="0"/>
              </a:spcBef>
              <a:buClrTx/>
              <a:buSzTx/>
              <a:buFontTx/>
              <a:buNone/>
            </a:pPr>
            <a:r>
              <a:rPr lang="en-US" altLang="en-US" sz="1400" b="1">
                <a:solidFill>
                  <a:schemeClr val="tx1"/>
                </a:solidFill>
                <a:latin typeface="Verdana" pitchFamily="80" charset="0"/>
              </a:rPr>
              <a:t>REVIEW MAIN POINTS</a:t>
            </a:r>
          </a:p>
        </p:txBody>
      </p:sp>
      <p:sp>
        <p:nvSpPr>
          <p:cNvPr id="19461" name="TextBox 4"/>
          <p:cNvSpPr txBox="1">
            <a:spLocks noChangeArrowheads="1"/>
          </p:cNvSpPr>
          <p:nvPr/>
        </p:nvSpPr>
        <p:spPr bwMode="auto">
          <a:xfrm>
            <a:off x="152400" y="4919663"/>
            <a:ext cx="1066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5000"/>
              <a:buFont typeface="Wingdings" pitchFamily="2" charset="2"/>
              <a:buChar char=""/>
              <a:defRPr sz="2400">
                <a:solidFill>
                  <a:schemeClr val="tx2"/>
                </a:solidFill>
                <a:latin typeface="Franklin Gothic Book" pitchFamily="34" charset="0"/>
              </a:defRPr>
            </a:lvl1pPr>
            <a:lvl2pPr marL="742950" indent="-285750">
              <a:spcBef>
                <a:spcPct val="20000"/>
              </a:spcBef>
              <a:buClr>
                <a:schemeClr val="accent2"/>
              </a:buClr>
              <a:buSzPct val="85000"/>
              <a:buFont typeface="Courier New" pitchFamily="49" charset="0"/>
              <a:buChar char="o"/>
              <a:defRPr sz="2000">
                <a:solidFill>
                  <a:schemeClr val="tx2"/>
                </a:solidFill>
                <a:latin typeface="Franklin Gothic Book" pitchFamily="34" charset="0"/>
              </a:defRPr>
            </a:lvl2pPr>
            <a:lvl3pPr marL="1143000" indent="-228600">
              <a:spcBef>
                <a:spcPct val="20000"/>
              </a:spcBef>
              <a:buClr>
                <a:srgbClr val="948774"/>
              </a:buClr>
              <a:buFont typeface="Arial" charset="0"/>
              <a:buChar char="•"/>
              <a:defRPr>
                <a:solidFill>
                  <a:schemeClr val="tx2"/>
                </a:solidFill>
                <a:latin typeface="Franklin Gothic Book" pitchFamily="34" charset="0"/>
              </a:defRPr>
            </a:lvl3pPr>
            <a:lvl4pPr marL="1600200" indent="-228600">
              <a:spcBef>
                <a:spcPct val="20000"/>
              </a:spcBef>
              <a:buClr>
                <a:srgbClr val="7EB8E7"/>
              </a:buClr>
              <a:buFont typeface="Arial" charset="0"/>
              <a:buChar char="•"/>
              <a:defRPr sz="1600">
                <a:solidFill>
                  <a:schemeClr val="tx2"/>
                </a:solidFill>
                <a:latin typeface="Franklin Gothic Book" pitchFamily="34" charset="0"/>
              </a:defRPr>
            </a:lvl4pPr>
            <a:lvl5pPr marL="2057400" indent="-228600">
              <a:spcBef>
                <a:spcPct val="20000"/>
              </a:spcBef>
              <a:buClr>
                <a:srgbClr val="E3B651"/>
              </a:buClr>
              <a:buFont typeface="Arial" charset="0"/>
              <a:buChar char="•"/>
              <a:defRPr sz="1400">
                <a:solidFill>
                  <a:schemeClr val="tx2"/>
                </a:solidFill>
                <a:latin typeface="Franklin Gothic Book" pitchFamily="34" charset="0"/>
              </a:defRPr>
            </a:lvl5pPr>
            <a:lvl6pPr marL="25146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6pPr>
            <a:lvl7pPr marL="29718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7pPr>
            <a:lvl8pPr marL="34290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8pPr>
            <a:lvl9pPr marL="38862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9pPr>
          </a:lstStyle>
          <a:p>
            <a:pPr>
              <a:spcBef>
                <a:spcPct val="0"/>
              </a:spcBef>
              <a:buClrTx/>
              <a:buSzTx/>
              <a:buFontTx/>
              <a:buNone/>
            </a:pPr>
            <a:r>
              <a:rPr lang="en-US" altLang="en-US" sz="1400" b="1">
                <a:solidFill>
                  <a:schemeClr val="tx1"/>
                </a:solidFill>
                <a:latin typeface="Verdana" pitchFamily="80" charset="0"/>
              </a:rPr>
              <a:t>FINAL PUNCH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par>
                                <p:cTn id="18" presetID="14"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066800" y="301625"/>
            <a:ext cx="7616825" cy="1143000"/>
          </a:xfrm>
        </p:spPr>
        <p:txBody>
          <a:bodyPr/>
          <a:lstStyle/>
          <a:p>
            <a:pPr eaLnBrk="1" fontAlgn="auto" hangingPunct="1">
              <a:spcAft>
                <a:spcPts val="0"/>
              </a:spcAft>
              <a:defRPr/>
            </a:pPr>
            <a:r>
              <a:rPr lang="en-US" altLang="en-US" b="1" dirty="0"/>
              <a:t>5</a:t>
            </a:r>
            <a:r>
              <a:rPr lang="en-US" altLang="en-US" b="1" dirty="0" smtClean="0"/>
              <a:t>. PREPARE YOUR NOTECARDS</a:t>
            </a:r>
          </a:p>
        </p:txBody>
      </p:sp>
      <p:sp>
        <p:nvSpPr>
          <p:cNvPr id="3" name="Content Placeholder 2"/>
          <p:cNvSpPr>
            <a:spLocks noGrp="1"/>
          </p:cNvSpPr>
          <p:nvPr>
            <p:ph idx="1"/>
          </p:nvPr>
        </p:nvSpPr>
        <p:spPr>
          <a:xfrm>
            <a:off x="1192213" y="1785938"/>
            <a:ext cx="7313612" cy="4114800"/>
          </a:xfrm>
        </p:spPr>
        <p:txBody>
          <a:bodyPr rtlCol="0">
            <a:normAutofit/>
          </a:bodyPr>
          <a:lstStyle/>
          <a:p>
            <a:pPr marL="0" indent="0" eaLnBrk="1" fontAlgn="auto" hangingPunct="1">
              <a:spcAft>
                <a:spcPts val="0"/>
              </a:spcAft>
              <a:buFont typeface="Wingdings" pitchFamily="2" charset="2"/>
              <a:buNone/>
              <a:defRPr/>
            </a:pPr>
            <a:r>
              <a:rPr lang="en-US" dirty="0" smtClean="0">
                <a:solidFill>
                  <a:schemeClr val="tx1"/>
                </a:solidFill>
              </a:rPr>
              <a:t>1</a:t>
            </a:r>
            <a:r>
              <a:rPr lang="en-US" dirty="0">
                <a:solidFill>
                  <a:schemeClr val="tx1"/>
                </a:solidFill>
              </a:rPr>
              <a:t>.  Use white </a:t>
            </a:r>
            <a:r>
              <a:rPr lang="en-US" dirty="0" smtClean="0">
                <a:solidFill>
                  <a:schemeClr val="tx1"/>
                </a:solidFill>
              </a:rPr>
              <a:t>index </a:t>
            </a:r>
            <a:r>
              <a:rPr lang="en-US" dirty="0">
                <a:solidFill>
                  <a:schemeClr val="tx1"/>
                </a:solidFill>
              </a:rPr>
              <a:t>cards.</a:t>
            </a:r>
          </a:p>
          <a:p>
            <a:pPr eaLnBrk="1" fontAlgn="auto" hangingPunct="1">
              <a:spcAft>
                <a:spcPts val="0"/>
              </a:spcAft>
              <a:buFont typeface="Courier New" panose="02070309020205020404" pitchFamily="49" charset="0"/>
              <a:buChar char="o"/>
              <a:defRPr/>
            </a:pPr>
            <a:r>
              <a:rPr lang="en-US" dirty="0" smtClean="0">
                <a:solidFill>
                  <a:schemeClr val="tx1"/>
                </a:solidFill>
              </a:rPr>
              <a:t>Make </a:t>
            </a:r>
            <a:r>
              <a:rPr lang="en-US" dirty="0">
                <a:solidFill>
                  <a:schemeClr val="tx1"/>
                </a:solidFill>
              </a:rPr>
              <a:t>an outline for the body of your speech WITH KEY POINTS.</a:t>
            </a:r>
          </a:p>
          <a:p>
            <a:pPr eaLnBrk="1" fontAlgn="auto" hangingPunct="1">
              <a:spcAft>
                <a:spcPts val="0"/>
              </a:spcAft>
              <a:buFont typeface="Courier New" panose="02070309020205020404" pitchFamily="49" charset="0"/>
              <a:buChar char="o"/>
              <a:defRPr/>
            </a:pPr>
            <a:r>
              <a:rPr lang="en-US" dirty="0" smtClean="0">
                <a:solidFill>
                  <a:schemeClr val="tx1"/>
                </a:solidFill>
              </a:rPr>
              <a:t>Write </a:t>
            </a:r>
            <a:r>
              <a:rPr lang="en-US" dirty="0">
                <a:solidFill>
                  <a:schemeClr val="tx1"/>
                </a:solidFill>
              </a:rPr>
              <a:t>out any transitions (review/previews) </a:t>
            </a:r>
          </a:p>
          <a:p>
            <a:pPr marL="0" indent="0" eaLnBrk="1" fontAlgn="auto" hangingPunct="1">
              <a:spcAft>
                <a:spcPts val="0"/>
              </a:spcAft>
              <a:buFont typeface="Wingdings" pitchFamily="2" charset="2"/>
              <a:buNone/>
              <a:defRPr/>
            </a:pPr>
            <a:endParaRPr lang="en-US" dirty="0">
              <a:solidFill>
                <a:schemeClr val="tx1"/>
              </a:solidFill>
            </a:endParaRPr>
          </a:p>
          <a:p>
            <a:pPr marL="0" indent="0" eaLnBrk="1" fontAlgn="auto" hangingPunct="1">
              <a:spcAft>
                <a:spcPts val="0"/>
              </a:spcAft>
              <a:buFont typeface="Wingdings" pitchFamily="2" charset="2"/>
              <a:buNone/>
              <a:defRPr/>
            </a:pPr>
            <a:r>
              <a:rPr lang="en-US" dirty="0" smtClean="0">
                <a:solidFill>
                  <a:schemeClr val="tx1"/>
                </a:solidFill>
              </a:rPr>
              <a:t>2</a:t>
            </a:r>
            <a:r>
              <a:rPr lang="en-US" dirty="0">
                <a:solidFill>
                  <a:schemeClr val="tx1"/>
                </a:solidFill>
              </a:rPr>
              <a:t>.  Keep in mind that your card is graded for neatness as well as completeness--you can't speak WELL from messy and cluttered notes.</a:t>
            </a:r>
          </a:p>
          <a:p>
            <a:pPr eaLnBrk="1" fontAlgn="auto" hangingPunct="1">
              <a:spcAft>
                <a:spcPts val="0"/>
              </a:spcAft>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580">
                                          <p:stCondLst>
                                            <p:cond delay="0"/>
                                          </p:stCondLst>
                                        </p:cTn>
                                        <p:tgtEl>
                                          <p:spTgt spid="3">
                                            <p:txEl>
                                              <p:pRg st="1" end="1"/>
                                            </p:txEl>
                                          </p:spTgt>
                                        </p:tgtEl>
                                      </p:cBhvr>
                                    </p:animEffect>
                                    <p:anim calcmode="lin" valueType="num">
                                      <p:cBhvr>
                                        <p:cTn id="2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1" end="1"/>
                                            </p:txEl>
                                          </p:spTgt>
                                        </p:tgtEl>
                                      </p:cBhvr>
                                      <p:to x="100000" y="60000"/>
                                    </p:animScale>
                                    <p:animScale>
                                      <p:cBhvr>
                                        <p:cTn id="30" dur="166" decel="50000">
                                          <p:stCondLst>
                                            <p:cond delay="676"/>
                                          </p:stCondLst>
                                        </p:cTn>
                                        <p:tgtEl>
                                          <p:spTgt spid="3">
                                            <p:txEl>
                                              <p:pRg st="1" end="1"/>
                                            </p:txEl>
                                          </p:spTgt>
                                        </p:tgtEl>
                                      </p:cBhvr>
                                      <p:to x="100000" y="100000"/>
                                    </p:animScale>
                                    <p:animScale>
                                      <p:cBhvr>
                                        <p:cTn id="31" dur="26">
                                          <p:stCondLst>
                                            <p:cond delay="1312"/>
                                          </p:stCondLst>
                                        </p:cTn>
                                        <p:tgtEl>
                                          <p:spTgt spid="3">
                                            <p:txEl>
                                              <p:pRg st="1" end="1"/>
                                            </p:txEl>
                                          </p:spTgt>
                                        </p:tgtEl>
                                      </p:cBhvr>
                                      <p:to x="100000" y="80000"/>
                                    </p:animScale>
                                    <p:animScale>
                                      <p:cBhvr>
                                        <p:cTn id="32" dur="166" decel="50000">
                                          <p:stCondLst>
                                            <p:cond delay="1338"/>
                                          </p:stCondLst>
                                        </p:cTn>
                                        <p:tgtEl>
                                          <p:spTgt spid="3">
                                            <p:txEl>
                                              <p:pRg st="1" end="1"/>
                                            </p:txEl>
                                          </p:spTgt>
                                        </p:tgtEl>
                                      </p:cBhvr>
                                      <p:to x="100000" y="100000"/>
                                    </p:animScale>
                                    <p:animScale>
                                      <p:cBhvr>
                                        <p:cTn id="33" dur="26">
                                          <p:stCondLst>
                                            <p:cond delay="1642"/>
                                          </p:stCondLst>
                                        </p:cTn>
                                        <p:tgtEl>
                                          <p:spTgt spid="3">
                                            <p:txEl>
                                              <p:pRg st="1" end="1"/>
                                            </p:txEl>
                                          </p:spTgt>
                                        </p:tgtEl>
                                      </p:cBhvr>
                                      <p:to x="100000" y="90000"/>
                                    </p:animScale>
                                    <p:animScale>
                                      <p:cBhvr>
                                        <p:cTn id="34" dur="166" decel="50000">
                                          <p:stCondLst>
                                            <p:cond delay="1668"/>
                                          </p:stCondLst>
                                        </p:cTn>
                                        <p:tgtEl>
                                          <p:spTgt spid="3">
                                            <p:txEl>
                                              <p:pRg st="1" end="1"/>
                                            </p:txEl>
                                          </p:spTgt>
                                        </p:tgtEl>
                                      </p:cBhvr>
                                      <p:to x="100000" y="100000"/>
                                    </p:animScale>
                                    <p:animScale>
                                      <p:cBhvr>
                                        <p:cTn id="35" dur="26">
                                          <p:stCondLst>
                                            <p:cond delay="1808"/>
                                          </p:stCondLst>
                                        </p:cTn>
                                        <p:tgtEl>
                                          <p:spTgt spid="3">
                                            <p:txEl>
                                              <p:pRg st="1" end="1"/>
                                            </p:txEl>
                                          </p:spTgt>
                                        </p:tgtEl>
                                      </p:cBhvr>
                                      <p:to x="100000" y="95000"/>
                                    </p:animScale>
                                    <p:animScale>
                                      <p:cBhvr>
                                        <p:cTn id="36" dur="166" decel="50000">
                                          <p:stCondLst>
                                            <p:cond delay="1834"/>
                                          </p:stCondLst>
                                        </p:cTn>
                                        <p:tgtEl>
                                          <p:spTgt spid="3">
                                            <p:txEl>
                                              <p:pRg st="1" end="1"/>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wipe(down)">
                                      <p:cBhvr>
                                        <p:cTn id="39" dur="580">
                                          <p:stCondLst>
                                            <p:cond delay="0"/>
                                          </p:stCondLst>
                                        </p:cTn>
                                        <p:tgtEl>
                                          <p:spTgt spid="3">
                                            <p:txEl>
                                              <p:pRg st="2" end="2"/>
                                            </p:txEl>
                                          </p:spTgt>
                                        </p:tgtEl>
                                      </p:cBhvr>
                                    </p:animEffect>
                                    <p:anim calcmode="lin" valueType="num">
                                      <p:cBhvr>
                                        <p:cTn id="4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2" end="2"/>
                                            </p:txEl>
                                          </p:spTgt>
                                        </p:tgtEl>
                                      </p:cBhvr>
                                      <p:to x="100000" y="60000"/>
                                    </p:animScale>
                                    <p:animScale>
                                      <p:cBhvr>
                                        <p:cTn id="46" dur="166" decel="50000">
                                          <p:stCondLst>
                                            <p:cond delay="676"/>
                                          </p:stCondLst>
                                        </p:cTn>
                                        <p:tgtEl>
                                          <p:spTgt spid="3">
                                            <p:txEl>
                                              <p:pRg st="2" end="2"/>
                                            </p:txEl>
                                          </p:spTgt>
                                        </p:tgtEl>
                                      </p:cBhvr>
                                      <p:to x="100000" y="100000"/>
                                    </p:animScale>
                                    <p:animScale>
                                      <p:cBhvr>
                                        <p:cTn id="47" dur="26">
                                          <p:stCondLst>
                                            <p:cond delay="1312"/>
                                          </p:stCondLst>
                                        </p:cTn>
                                        <p:tgtEl>
                                          <p:spTgt spid="3">
                                            <p:txEl>
                                              <p:pRg st="2" end="2"/>
                                            </p:txEl>
                                          </p:spTgt>
                                        </p:tgtEl>
                                      </p:cBhvr>
                                      <p:to x="100000" y="80000"/>
                                    </p:animScale>
                                    <p:animScale>
                                      <p:cBhvr>
                                        <p:cTn id="48" dur="166" decel="50000">
                                          <p:stCondLst>
                                            <p:cond delay="1338"/>
                                          </p:stCondLst>
                                        </p:cTn>
                                        <p:tgtEl>
                                          <p:spTgt spid="3">
                                            <p:txEl>
                                              <p:pRg st="2" end="2"/>
                                            </p:txEl>
                                          </p:spTgt>
                                        </p:tgtEl>
                                      </p:cBhvr>
                                      <p:to x="100000" y="100000"/>
                                    </p:animScale>
                                    <p:animScale>
                                      <p:cBhvr>
                                        <p:cTn id="49" dur="26">
                                          <p:stCondLst>
                                            <p:cond delay="1642"/>
                                          </p:stCondLst>
                                        </p:cTn>
                                        <p:tgtEl>
                                          <p:spTgt spid="3">
                                            <p:txEl>
                                              <p:pRg st="2" end="2"/>
                                            </p:txEl>
                                          </p:spTgt>
                                        </p:tgtEl>
                                      </p:cBhvr>
                                      <p:to x="100000" y="90000"/>
                                    </p:animScale>
                                    <p:animScale>
                                      <p:cBhvr>
                                        <p:cTn id="50" dur="166" decel="50000">
                                          <p:stCondLst>
                                            <p:cond delay="1668"/>
                                          </p:stCondLst>
                                        </p:cTn>
                                        <p:tgtEl>
                                          <p:spTgt spid="3">
                                            <p:txEl>
                                              <p:pRg st="2" end="2"/>
                                            </p:txEl>
                                          </p:spTgt>
                                        </p:tgtEl>
                                      </p:cBhvr>
                                      <p:to x="100000" y="100000"/>
                                    </p:animScale>
                                    <p:animScale>
                                      <p:cBhvr>
                                        <p:cTn id="51" dur="26">
                                          <p:stCondLst>
                                            <p:cond delay="1808"/>
                                          </p:stCondLst>
                                        </p:cTn>
                                        <p:tgtEl>
                                          <p:spTgt spid="3">
                                            <p:txEl>
                                              <p:pRg st="2" end="2"/>
                                            </p:txEl>
                                          </p:spTgt>
                                        </p:tgtEl>
                                      </p:cBhvr>
                                      <p:to x="100000" y="95000"/>
                                    </p:animScale>
                                    <p:animScale>
                                      <p:cBhvr>
                                        <p:cTn id="52" dur="166" decel="50000">
                                          <p:stCondLst>
                                            <p:cond delay="1834"/>
                                          </p:stCondLst>
                                        </p:cTn>
                                        <p:tgtEl>
                                          <p:spTgt spid="3">
                                            <p:txEl>
                                              <p:pRg st="2" end="2"/>
                                            </p:txEl>
                                          </p:spTgt>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26" presetClass="entr" presetSubtype="0" fill="hold"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animEffect transition="in" filter="wipe(down)">
                                      <p:cBhvr>
                                        <p:cTn id="57" dur="580">
                                          <p:stCondLst>
                                            <p:cond delay="0"/>
                                          </p:stCondLst>
                                        </p:cTn>
                                        <p:tgtEl>
                                          <p:spTgt spid="3">
                                            <p:txEl>
                                              <p:pRg st="4" end="4"/>
                                            </p:txEl>
                                          </p:spTgt>
                                        </p:tgtEl>
                                      </p:cBhvr>
                                    </p:animEffect>
                                    <p:anim calcmode="lin" valueType="num">
                                      <p:cBhvr>
                                        <p:cTn id="58"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63" dur="26">
                                          <p:stCondLst>
                                            <p:cond delay="650"/>
                                          </p:stCondLst>
                                        </p:cTn>
                                        <p:tgtEl>
                                          <p:spTgt spid="3">
                                            <p:txEl>
                                              <p:pRg st="4" end="4"/>
                                            </p:txEl>
                                          </p:spTgt>
                                        </p:tgtEl>
                                      </p:cBhvr>
                                      <p:to x="100000" y="60000"/>
                                    </p:animScale>
                                    <p:animScale>
                                      <p:cBhvr>
                                        <p:cTn id="64" dur="166" decel="50000">
                                          <p:stCondLst>
                                            <p:cond delay="676"/>
                                          </p:stCondLst>
                                        </p:cTn>
                                        <p:tgtEl>
                                          <p:spTgt spid="3">
                                            <p:txEl>
                                              <p:pRg st="4" end="4"/>
                                            </p:txEl>
                                          </p:spTgt>
                                        </p:tgtEl>
                                      </p:cBhvr>
                                      <p:to x="100000" y="100000"/>
                                    </p:animScale>
                                    <p:animScale>
                                      <p:cBhvr>
                                        <p:cTn id="65" dur="26">
                                          <p:stCondLst>
                                            <p:cond delay="1312"/>
                                          </p:stCondLst>
                                        </p:cTn>
                                        <p:tgtEl>
                                          <p:spTgt spid="3">
                                            <p:txEl>
                                              <p:pRg st="4" end="4"/>
                                            </p:txEl>
                                          </p:spTgt>
                                        </p:tgtEl>
                                      </p:cBhvr>
                                      <p:to x="100000" y="80000"/>
                                    </p:animScale>
                                    <p:animScale>
                                      <p:cBhvr>
                                        <p:cTn id="66" dur="166" decel="50000">
                                          <p:stCondLst>
                                            <p:cond delay="1338"/>
                                          </p:stCondLst>
                                        </p:cTn>
                                        <p:tgtEl>
                                          <p:spTgt spid="3">
                                            <p:txEl>
                                              <p:pRg st="4" end="4"/>
                                            </p:txEl>
                                          </p:spTgt>
                                        </p:tgtEl>
                                      </p:cBhvr>
                                      <p:to x="100000" y="100000"/>
                                    </p:animScale>
                                    <p:animScale>
                                      <p:cBhvr>
                                        <p:cTn id="67" dur="26">
                                          <p:stCondLst>
                                            <p:cond delay="1642"/>
                                          </p:stCondLst>
                                        </p:cTn>
                                        <p:tgtEl>
                                          <p:spTgt spid="3">
                                            <p:txEl>
                                              <p:pRg st="4" end="4"/>
                                            </p:txEl>
                                          </p:spTgt>
                                        </p:tgtEl>
                                      </p:cBhvr>
                                      <p:to x="100000" y="90000"/>
                                    </p:animScale>
                                    <p:animScale>
                                      <p:cBhvr>
                                        <p:cTn id="68" dur="166" decel="50000">
                                          <p:stCondLst>
                                            <p:cond delay="1668"/>
                                          </p:stCondLst>
                                        </p:cTn>
                                        <p:tgtEl>
                                          <p:spTgt spid="3">
                                            <p:txEl>
                                              <p:pRg st="4" end="4"/>
                                            </p:txEl>
                                          </p:spTgt>
                                        </p:tgtEl>
                                      </p:cBhvr>
                                      <p:to x="100000" y="100000"/>
                                    </p:animScale>
                                    <p:animScale>
                                      <p:cBhvr>
                                        <p:cTn id="69" dur="26">
                                          <p:stCondLst>
                                            <p:cond delay="1808"/>
                                          </p:stCondLst>
                                        </p:cTn>
                                        <p:tgtEl>
                                          <p:spTgt spid="3">
                                            <p:txEl>
                                              <p:pRg st="4" end="4"/>
                                            </p:txEl>
                                          </p:spTgt>
                                        </p:tgtEl>
                                      </p:cBhvr>
                                      <p:to x="100000" y="95000"/>
                                    </p:animScale>
                                    <p:animScale>
                                      <p:cBhvr>
                                        <p:cTn id="70"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066800" y="304800"/>
            <a:ext cx="7313613" cy="1143000"/>
          </a:xfrm>
        </p:spPr>
        <p:txBody>
          <a:bodyPr/>
          <a:lstStyle/>
          <a:p>
            <a:pPr eaLnBrk="1" fontAlgn="auto" hangingPunct="1">
              <a:spcAft>
                <a:spcPts val="0"/>
              </a:spcAft>
              <a:defRPr/>
            </a:pPr>
            <a:r>
              <a:rPr lang="en-US" altLang="en-US" b="1" smtClean="0"/>
              <a:t>NOTECARD EXAMPLE</a:t>
            </a:r>
          </a:p>
        </p:txBody>
      </p:sp>
      <p:sp>
        <p:nvSpPr>
          <p:cNvPr id="3" name="Content Placeholder 2"/>
          <p:cNvSpPr>
            <a:spLocks noGrp="1"/>
          </p:cNvSpPr>
          <p:nvPr>
            <p:ph idx="1"/>
          </p:nvPr>
        </p:nvSpPr>
        <p:spPr>
          <a:xfrm>
            <a:off x="762000" y="1752600"/>
            <a:ext cx="3733800" cy="4724400"/>
          </a:xfrm>
        </p:spPr>
        <p:txBody>
          <a:bodyPr rtlCol="0">
            <a:normAutofit/>
          </a:bodyPr>
          <a:lstStyle/>
          <a:p>
            <a:pPr marL="0" indent="0" eaLnBrk="1" fontAlgn="auto" hangingPunct="1">
              <a:spcAft>
                <a:spcPts val="0"/>
              </a:spcAft>
              <a:buFont typeface="Wingdings" pitchFamily="2" charset="2"/>
              <a:buNone/>
              <a:defRPr/>
            </a:pPr>
            <a:r>
              <a:rPr lang="en-US" altLang="en-US" sz="2000" b="1" dirty="0" smtClean="0">
                <a:solidFill>
                  <a:schemeClr val="tx1"/>
                </a:solidFill>
              </a:rPr>
              <a:t>Topic</a:t>
            </a:r>
            <a:r>
              <a:rPr lang="en-US" altLang="en-US" sz="2000" dirty="0" smtClean="0">
                <a:solidFill>
                  <a:schemeClr val="tx1"/>
                </a:solidFill>
              </a:rPr>
              <a:t>:	 The toothbrush</a:t>
            </a:r>
          </a:p>
          <a:p>
            <a:pPr marL="0" indent="0" eaLnBrk="1" fontAlgn="auto" hangingPunct="1">
              <a:spcAft>
                <a:spcPts val="0"/>
              </a:spcAft>
              <a:buFont typeface="Wingdings" pitchFamily="2" charset="2"/>
              <a:buNone/>
              <a:defRPr/>
            </a:pPr>
            <a:endParaRPr lang="en-US" altLang="en-US" sz="2000" dirty="0">
              <a:solidFill>
                <a:schemeClr val="tx1"/>
              </a:solidFill>
            </a:endParaRPr>
          </a:p>
          <a:p>
            <a:pPr marL="0" indent="0" eaLnBrk="1" fontAlgn="auto" hangingPunct="1">
              <a:spcAft>
                <a:spcPts val="0"/>
              </a:spcAft>
              <a:buFont typeface="Wingdings" pitchFamily="2" charset="2"/>
              <a:buNone/>
              <a:defRPr/>
            </a:pPr>
            <a:r>
              <a:rPr lang="en-US" altLang="en-US" sz="2000" dirty="0" smtClean="0">
                <a:solidFill>
                  <a:schemeClr val="tx1"/>
                </a:solidFill>
              </a:rPr>
              <a:t>INTRO:</a:t>
            </a:r>
          </a:p>
          <a:p>
            <a:pPr marL="0" indent="0" eaLnBrk="1" fontAlgn="auto" hangingPunct="1">
              <a:spcAft>
                <a:spcPts val="0"/>
              </a:spcAft>
              <a:buFont typeface="Wingdings" pitchFamily="2" charset="2"/>
              <a:buNone/>
              <a:defRPr/>
            </a:pPr>
            <a:endParaRPr lang="en-US" altLang="en-US" sz="1050" dirty="0" smtClean="0">
              <a:solidFill>
                <a:schemeClr val="tx1"/>
              </a:solidFill>
            </a:endParaRPr>
          </a:p>
          <a:p>
            <a:pPr eaLnBrk="1" fontAlgn="auto" hangingPunct="1">
              <a:spcAft>
                <a:spcPts val="0"/>
              </a:spcAft>
              <a:buFont typeface="Wingdings" pitchFamily="2" charset="2"/>
              <a:buChar char="§"/>
              <a:defRPr/>
            </a:pPr>
            <a:r>
              <a:rPr lang="en-US" altLang="en-US" sz="2000" dirty="0" smtClean="0">
                <a:solidFill>
                  <a:schemeClr val="tx1"/>
                </a:solidFill>
              </a:rPr>
              <a:t>Ask questions </a:t>
            </a:r>
          </a:p>
          <a:p>
            <a:pPr eaLnBrk="1" fontAlgn="auto" hangingPunct="1">
              <a:spcAft>
                <a:spcPts val="0"/>
              </a:spcAft>
              <a:buFont typeface="Wingdings" pitchFamily="2" charset="2"/>
              <a:buChar char="§"/>
              <a:defRPr/>
            </a:pPr>
            <a:r>
              <a:rPr lang="en-US" altLang="en-US" sz="2000" dirty="0" smtClean="0">
                <a:solidFill>
                  <a:schemeClr val="tx1"/>
                </a:solidFill>
              </a:rPr>
              <a:t>hand out brushes</a:t>
            </a:r>
          </a:p>
          <a:p>
            <a:pPr eaLnBrk="1" fontAlgn="auto" hangingPunct="1">
              <a:spcAft>
                <a:spcPts val="0"/>
              </a:spcAft>
              <a:buFont typeface="Wingdings" pitchFamily="2" charset="2"/>
              <a:buChar char="§"/>
              <a:defRPr/>
            </a:pPr>
            <a:r>
              <a:rPr lang="en-US" altLang="en-US" sz="2000" dirty="0" smtClean="0">
                <a:solidFill>
                  <a:schemeClr val="tx1"/>
                </a:solidFill>
              </a:rPr>
              <a:t>Don’t take it for granted</a:t>
            </a:r>
          </a:p>
          <a:p>
            <a:pPr marL="0" indent="0" eaLnBrk="1" fontAlgn="auto" hangingPunct="1">
              <a:spcAft>
                <a:spcPts val="0"/>
              </a:spcAft>
              <a:buFont typeface="Wingdings" pitchFamily="2" charset="2"/>
              <a:buNone/>
              <a:defRPr/>
            </a:pPr>
            <a:r>
              <a:rPr lang="en-US" altLang="en-US" sz="2000" dirty="0" smtClean="0">
                <a:solidFill>
                  <a:schemeClr val="tx1"/>
                </a:solidFill>
              </a:rPr>
              <a:t>1. Origin of toothbrush</a:t>
            </a:r>
          </a:p>
          <a:p>
            <a:pPr marL="0" indent="0" eaLnBrk="1" fontAlgn="auto" hangingPunct="1">
              <a:spcAft>
                <a:spcPts val="0"/>
              </a:spcAft>
              <a:buFont typeface="Wingdings" pitchFamily="2" charset="2"/>
              <a:buNone/>
              <a:defRPr/>
            </a:pPr>
            <a:r>
              <a:rPr lang="en-US" altLang="en-US" sz="2000" dirty="0" smtClean="0">
                <a:solidFill>
                  <a:schemeClr val="tx1"/>
                </a:solidFill>
              </a:rPr>
              <a:t>2. Modern Era</a:t>
            </a:r>
          </a:p>
          <a:p>
            <a:pPr marL="0" indent="0" eaLnBrk="1" fontAlgn="auto" hangingPunct="1">
              <a:spcAft>
                <a:spcPts val="0"/>
              </a:spcAft>
              <a:buFont typeface="Wingdings" pitchFamily="2" charset="2"/>
              <a:buNone/>
              <a:defRPr/>
            </a:pPr>
            <a:r>
              <a:rPr lang="en-US" altLang="en-US" sz="2000" dirty="0" smtClean="0">
                <a:solidFill>
                  <a:schemeClr val="tx1"/>
                </a:solidFill>
              </a:rPr>
              <a:t>3. Types of toothbrushes</a:t>
            </a:r>
          </a:p>
          <a:p>
            <a:pPr marL="0" indent="0" eaLnBrk="1" fontAlgn="auto" hangingPunct="1">
              <a:spcAft>
                <a:spcPts val="0"/>
              </a:spcAft>
              <a:buFont typeface="Wingdings" pitchFamily="2" charset="2"/>
              <a:buNone/>
              <a:defRPr/>
            </a:pPr>
            <a:endParaRPr lang="en-US" dirty="0"/>
          </a:p>
        </p:txBody>
      </p:sp>
      <p:sp>
        <p:nvSpPr>
          <p:cNvPr id="4" name="TextBox 3"/>
          <p:cNvSpPr txBox="1"/>
          <p:nvPr/>
        </p:nvSpPr>
        <p:spPr>
          <a:xfrm>
            <a:off x="4343400" y="1828800"/>
            <a:ext cx="4495800" cy="4386263"/>
          </a:xfrm>
          <a:prstGeom prst="rect">
            <a:avLst/>
          </a:prstGeom>
          <a:noFill/>
        </p:spPr>
        <p:txBody>
          <a:bodyPr>
            <a:spAutoFit/>
          </a:bodyPr>
          <a:lstStyle/>
          <a:p>
            <a:pPr>
              <a:defRPr/>
            </a:pPr>
            <a:r>
              <a:rPr lang="en-US" dirty="0"/>
              <a:t>BODY:	</a:t>
            </a:r>
          </a:p>
          <a:p>
            <a:pPr>
              <a:defRPr/>
            </a:pPr>
            <a:endParaRPr lang="en-US" dirty="0"/>
          </a:p>
          <a:p>
            <a:pPr marL="342900" indent="-342900">
              <a:lnSpc>
                <a:spcPct val="150000"/>
              </a:lnSpc>
              <a:buFontTx/>
              <a:buAutoNum type="alphaUcPeriod"/>
              <a:defRPr/>
            </a:pPr>
            <a:r>
              <a:rPr lang="en-US" dirty="0"/>
              <a:t>ORIGIN</a:t>
            </a:r>
          </a:p>
          <a:p>
            <a:pPr marL="342900" indent="-342900">
              <a:lnSpc>
                <a:spcPct val="150000"/>
              </a:lnSpc>
              <a:buFontTx/>
              <a:buAutoNum type="arabicPeriod"/>
              <a:defRPr/>
            </a:pPr>
            <a:r>
              <a:rPr lang="en-US" dirty="0" err="1"/>
              <a:t>Toothstick</a:t>
            </a:r>
            <a:endParaRPr lang="en-US" dirty="0"/>
          </a:p>
          <a:p>
            <a:pPr>
              <a:lnSpc>
                <a:spcPct val="150000"/>
              </a:lnSpc>
              <a:defRPr/>
            </a:pPr>
            <a:r>
              <a:rPr lang="en-US" dirty="0"/>
              <a:t>    a. slaves clean master’s teeth</a:t>
            </a:r>
          </a:p>
          <a:p>
            <a:pPr>
              <a:lnSpc>
                <a:spcPct val="150000"/>
              </a:lnSpc>
              <a:defRPr/>
            </a:pPr>
            <a:r>
              <a:rPr lang="en-US" dirty="0"/>
              <a:t>    b. private = kill slaves</a:t>
            </a:r>
          </a:p>
          <a:p>
            <a:pPr>
              <a:lnSpc>
                <a:spcPct val="150000"/>
              </a:lnSpc>
              <a:defRPr/>
            </a:pPr>
            <a:r>
              <a:rPr lang="en-US" dirty="0"/>
              <a:t>B. MODERN ERA</a:t>
            </a:r>
          </a:p>
          <a:p>
            <a:pPr marL="342900" indent="-342900">
              <a:lnSpc>
                <a:spcPct val="150000"/>
              </a:lnSpc>
              <a:buFontTx/>
              <a:buAutoNum type="arabicPeriod"/>
              <a:defRPr/>
            </a:pPr>
            <a:r>
              <a:rPr lang="en-US" dirty="0"/>
              <a:t>China 1948</a:t>
            </a:r>
          </a:p>
          <a:p>
            <a:pPr marL="342900" indent="-342900">
              <a:lnSpc>
                <a:spcPct val="150000"/>
              </a:lnSpc>
              <a:buFont typeface="Arial" panose="020B0604020202020204" pitchFamily="34" charset="0"/>
              <a:buChar char="•"/>
              <a:defRPr/>
            </a:pPr>
            <a:r>
              <a:rPr lang="en-US" dirty="0"/>
              <a:t>Bamboo</a:t>
            </a:r>
          </a:p>
          <a:p>
            <a:pPr marL="342900" indent="-342900">
              <a:lnSpc>
                <a:spcPct val="150000"/>
              </a:lnSpc>
              <a:buFont typeface="Arial" panose="020B0604020202020204" pitchFamily="34" charset="0"/>
              <a:buChar char="•"/>
              <a:defRPr/>
            </a:pPr>
            <a:r>
              <a:rPr lang="en-US" dirty="0"/>
              <a:t>Bristles = Hogs neck hair </a:t>
            </a:r>
          </a:p>
          <a:p>
            <a:pPr>
              <a:lnSpc>
                <a:spcPct val="150000"/>
              </a:lnSpc>
              <a:defRPr/>
            </a:pPr>
            <a:r>
              <a:rPr lang="en-US" dirty="0"/>
              <a:t>(visual aid #1)</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143000" y="381000"/>
            <a:ext cx="7313613" cy="1143000"/>
          </a:xfrm>
        </p:spPr>
        <p:txBody>
          <a:bodyPr/>
          <a:lstStyle/>
          <a:p>
            <a:pPr eaLnBrk="1" fontAlgn="auto" hangingPunct="1">
              <a:spcAft>
                <a:spcPts val="0"/>
              </a:spcAft>
              <a:defRPr/>
            </a:pPr>
            <a:r>
              <a:rPr lang="en-US" altLang="en-US" b="1" dirty="0" smtClean="0"/>
              <a:t>NOTECARD EXAMPLE</a:t>
            </a:r>
          </a:p>
        </p:txBody>
      </p:sp>
      <p:sp>
        <p:nvSpPr>
          <p:cNvPr id="3" name="Content Placeholder 2"/>
          <p:cNvSpPr>
            <a:spLocks noGrp="1"/>
          </p:cNvSpPr>
          <p:nvPr>
            <p:ph sz="half" idx="1"/>
          </p:nvPr>
        </p:nvSpPr>
        <p:spPr>
          <a:xfrm>
            <a:off x="533400" y="1676400"/>
            <a:ext cx="4419600" cy="5181600"/>
          </a:xfrm>
        </p:spPr>
        <p:txBody>
          <a:bodyPr rtlCol="0">
            <a:normAutofit/>
          </a:bodyPr>
          <a:lstStyle/>
          <a:p>
            <a:pPr marL="22860" indent="0" eaLnBrk="1" fontAlgn="auto" hangingPunct="1">
              <a:lnSpc>
                <a:spcPct val="150000"/>
              </a:lnSpc>
              <a:spcAft>
                <a:spcPts val="0"/>
              </a:spcAft>
              <a:buFont typeface="Wingdings" pitchFamily="2" charset="2"/>
              <a:buNone/>
              <a:defRPr/>
            </a:pPr>
            <a:r>
              <a:rPr lang="en-US" sz="2000" dirty="0">
                <a:solidFill>
                  <a:schemeClr val="tx1"/>
                </a:solidFill>
              </a:rPr>
              <a:t>B. MODERN ERA</a:t>
            </a:r>
          </a:p>
          <a:p>
            <a:pPr marL="22860" indent="0" eaLnBrk="1" fontAlgn="auto" hangingPunct="1">
              <a:lnSpc>
                <a:spcPct val="150000"/>
              </a:lnSpc>
              <a:spcAft>
                <a:spcPts val="0"/>
              </a:spcAft>
              <a:buFont typeface="Wingdings" pitchFamily="2" charset="2"/>
              <a:buNone/>
              <a:defRPr/>
            </a:pPr>
            <a:r>
              <a:rPr lang="en-US" sz="2000" dirty="0" smtClean="0">
                <a:solidFill>
                  <a:schemeClr val="tx1"/>
                </a:solidFill>
              </a:rPr>
              <a:t>   2</a:t>
            </a:r>
            <a:r>
              <a:rPr lang="en-US" sz="2000" dirty="0">
                <a:solidFill>
                  <a:schemeClr val="tx1"/>
                </a:solidFill>
              </a:rPr>
              <a:t>. </a:t>
            </a:r>
            <a:r>
              <a:rPr lang="en-US" sz="2000" dirty="0" smtClean="0">
                <a:solidFill>
                  <a:schemeClr val="tx1"/>
                </a:solidFill>
              </a:rPr>
              <a:t>symbol </a:t>
            </a:r>
            <a:r>
              <a:rPr lang="en-US" sz="2000" dirty="0">
                <a:solidFill>
                  <a:schemeClr val="tx1"/>
                </a:solidFill>
              </a:rPr>
              <a:t>of </a:t>
            </a:r>
            <a:r>
              <a:rPr lang="en-US" sz="2000" dirty="0" smtClean="0">
                <a:solidFill>
                  <a:schemeClr val="tx1"/>
                </a:solidFill>
              </a:rPr>
              <a:t>wealth    </a:t>
            </a:r>
          </a:p>
          <a:p>
            <a:pPr marL="22860" indent="0" eaLnBrk="1" fontAlgn="auto" hangingPunct="1">
              <a:lnSpc>
                <a:spcPct val="150000"/>
              </a:lnSpc>
              <a:spcAft>
                <a:spcPts val="0"/>
              </a:spcAft>
              <a:buFont typeface="Wingdings" pitchFamily="2" charset="2"/>
              <a:buNone/>
              <a:defRPr/>
            </a:pPr>
            <a:r>
              <a:rPr lang="en-US" sz="2000" dirty="0">
                <a:solidFill>
                  <a:schemeClr val="tx1"/>
                </a:solidFill>
              </a:rPr>
              <a:t> </a:t>
            </a:r>
            <a:r>
              <a:rPr lang="en-US" sz="2000" dirty="0" smtClean="0">
                <a:solidFill>
                  <a:schemeClr val="tx1"/>
                </a:solidFill>
              </a:rPr>
              <a:t>  (visual </a:t>
            </a:r>
            <a:r>
              <a:rPr lang="en-US" sz="2000" dirty="0">
                <a:solidFill>
                  <a:schemeClr val="tx1"/>
                </a:solidFill>
              </a:rPr>
              <a:t>aid #2</a:t>
            </a:r>
            <a:r>
              <a:rPr lang="en-US" sz="2000" dirty="0" smtClean="0">
                <a:solidFill>
                  <a:schemeClr val="tx1"/>
                </a:solidFill>
              </a:rPr>
              <a:t>)</a:t>
            </a:r>
            <a:endParaRPr lang="en-US" sz="2000" dirty="0">
              <a:solidFill>
                <a:schemeClr val="tx1"/>
              </a:solidFill>
            </a:endParaRPr>
          </a:p>
          <a:p>
            <a:pPr marL="22860" indent="0" eaLnBrk="1" fontAlgn="auto" hangingPunct="1">
              <a:lnSpc>
                <a:spcPct val="150000"/>
              </a:lnSpc>
              <a:spcAft>
                <a:spcPts val="0"/>
              </a:spcAft>
              <a:buFont typeface="Wingdings" pitchFamily="2" charset="2"/>
              <a:buNone/>
              <a:defRPr/>
            </a:pPr>
            <a:r>
              <a:rPr lang="en-US" sz="2000" dirty="0" smtClean="0">
                <a:solidFill>
                  <a:schemeClr val="tx1"/>
                </a:solidFill>
              </a:rPr>
              <a:t>   3</a:t>
            </a:r>
            <a:r>
              <a:rPr lang="en-US" sz="2000" dirty="0">
                <a:solidFill>
                  <a:schemeClr val="tx1"/>
                </a:solidFill>
              </a:rPr>
              <a:t>. </a:t>
            </a:r>
            <a:r>
              <a:rPr lang="en-US" sz="2000" dirty="0" smtClean="0">
                <a:solidFill>
                  <a:schemeClr val="tx1"/>
                </a:solidFill>
              </a:rPr>
              <a:t>patented </a:t>
            </a:r>
            <a:r>
              <a:rPr lang="en-US" sz="2000" dirty="0">
                <a:solidFill>
                  <a:schemeClr val="tx1"/>
                </a:solidFill>
              </a:rPr>
              <a:t>in </a:t>
            </a:r>
            <a:r>
              <a:rPr lang="en-US" sz="2000" dirty="0" smtClean="0">
                <a:solidFill>
                  <a:schemeClr val="tx1"/>
                </a:solidFill>
              </a:rPr>
              <a:t>1857</a:t>
            </a:r>
            <a:endParaRPr lang="en-US" sz="2000" dirty="0">
              <a:solidFill>
                <a:schemeClr val="tx1"/>
              </a:solidFill>
            </a:endParaRPr>
          </a:p>
          <a:p>
            <a:pPr marL="388620" indent="0" eaLnBrk="1" fontAlgn="auto" hangingPunct="1">
              <a:lnSpc>
                <a:spcPct val="150000"/>
              </a:lnSpc>
              <a:spcAft>
                <a:spcPts val="0"/>
              </a:spcAft>
              <a:buFont typeface="Wingdings" pitchFamily="2" charset="2"/>
              <a:buNone/>
              <a:defRPr/>
            </a:pPr>
            <a:r>
              <a:rPr lang="en-US" sz="2000" dirty="0" smtClean="0">
                <a:solidFill>
                  <a:schemeClr val="tx1"/>
                </a:solidFill>
              </a:rPr>
              <a:t>Led to - </a:t>
            </a:r>
            <a:r>
              <a:rPr lang="en-US" sz="2000" dirty="0" err="1" smtClean="0">
                <a:solidFill>
                  <a:schemeClr val="tx1"/>
                </a:solidFill>
              </a:rPr>
              <a:t>ortho</a:t>
            </a:r>
            <a:r>
              <a:rPr lang="en-US" sz="2000" dirty="0" smtClean="0">
                <a:solidFill>
                  <a:schemeClr val="tx1"/>
                </a:solidFill>
              </a:rPr>
              <a:t>, </a:t>
            </a:r>
            <a:r>
              <a:rPr lang="en-US" sz="2000" dirty="0" err="1" smtClean="0">
                <a:solidFill>
                  <a:schemeClr val="tx1"/>
                </a:solidFill>
              </a:rPr>
              <a:t>perio</a:t>
            </a:r>
            <a:r>
              <a:rPr lang="en-US" sz="2000" dirty="0" smtClean="0">
                <a:solidFill>
                  <a:schemeClr val="tx1"/>
                </a:solidFill>
              </a:rPr>
              <a:t> &amp; </a:t>
            </a:r>
            <a:r>
              <a:rPr lang="en-US" sz="2000" dirty="0">
                <a:solidFill>
                  <a:schemeClr val="tx1"/>
                </a:solidFill>
              </a:rPr>
              <a:t>toothpaste</a:t>
            </a:r>
            <a:r>
              <a:rPr lang="en-US" sz="2000" dirty="0" smtClean="0">
                <a:solidFill>
                  <a:schemeClr val="tx1"/>
                </a:solidFill>
              </a:rPr>
              <a:t>.</a:t>
            </a:r>
          </a:p>
          <a:p>
            <a:pPr marL="0" indent="0" eaLnBrk="1" fontAlgn="auto" hangingPunct="1">
              <a:spcAft>
                <a:spcPts val="0"/>
              </a:spcAft>
              <a:buFont typeface="Wingdings" pitchFamily="2" charset="2"/>
              <a:buNone/>
              <a:defRPr/>
            </a:pPr>
            <a:endParaRPr lang="en-US" altLang="en-US" sz="1000" i="1" dirty="0" smtClean="0">
              <a:solidFill>
                <a:schemeClr val="tx1"/>
              </a:solidFill>
            </a:endParaRPr>
          </a:p>
          <a:p>
            <a:pPr marL="0" indent="0" eaLnBrk="1" fontAlgn="auto" hangingPunct="1">
              <a:spcAft>
                <a:spcPts val="0"/>
              </a:spcAft>
              <a:buFont typeface="Wingdings" pitchFamily="2" charset="2"/>
              <a:buNone/>
              <a:defRPr/>
            </a:pPr>
            <a:r>
              <a:rPr lang="en-US" altLang="en-US" sz="2000" i="1" dirty="0" smtClean="0">
                <a:solidFill>
                  <a:schemeClr val="tx1"/>
                </a:solidFill>
              </a:rPr>
              <a:t>INTERNAL SUMMARY</a:t>
            </a:r>
            <a:endParaRPr lang="en-US" altLang="en-US" sz="2000" dirty="0">
              <a:solidFill>
                <a:schemeClr val="tx1"/>
              </a:solidFill>
            </a:endParaRPr>
          </a:p>
          <a:p>
            <a:pPr marL="0" indent="0" eaLnBrk="1" fontAlgn="auto" hangingPunct="1">
              <a:spcAft>
                <a:spcPts val="0"/>
              </a:spcAft>
              <a:buFont typeface="Wingdings" pitchFamily="2" charset="2"/>
              <a:buNone/>
              <a:defRPr/>
            </a:pPr>
            <a:r>
              <a:rPr lang="en-US" altLang="en-US" sz="1600" dirty="0">
                <a:solidFill>
                  <a:schemeClr val="tx1"/>
                </a:solidFill>
              </a:rPr>
              <a:t>I’ve told you about the origin of the toothbrush and how the toothbrush came into the modern era. Now you will hear the different types of toothbrushes so you can correctly chose the best one for you!</a:t>
            </a:r>
          </a:p>
          <a:p>
            <a:pPr marL="388620" indent="0" eaLnBrk="1" fontAlgn="auto" hangingPunct="1">
              <a:lnSpc>
                <a:spcPct val="150000"/>
              </a:lnSpc>
              <a:spcAft>
                <a:spcPts val="0"/>
              </a:spcAft>
              <a:buFont typeface="Wingdings" pitchFamily="2" charset="2"/>
              <a:buNone/>
              <a:defRPr/>
            </a:pPr>
            <a:endParaRPr lang="en-US" sz="2000" dirty="0" smtClean="0"/>
          </a:p>
          <a:p>
            <a:pPr marL="388620" indent="0" eaLnBrk="1" fontAlgn="auto" hangingPunct="1">
              <a:lnSpc>
                <a:spcPct val="150000"/>
              </a:lnSpc>
              <a:spcAft>
                <a:spcPts val="0"/>
              </a:spcAft>
              <a:buFont typeface="Wingdings" pitchFamily="2" charset="2"/>
              <a:buNone/>
              <a:defRPr/>
            </a:pPr>
            <a:endParaRPr lang="en-US" sz="2000" dirty="0"/>
          </a:p>
          <a:p>
            <a:pPr marL="388620" indent="0" eaLnBrk="1" fontAlgn="auto" hangingPunct="1">
              <a:lnSpc>
                <a:spcPct val="150000"/>
              </a:lnSpc>
              <a:spcAft>
                <a:spcPts val="0"/>
              </a:spcAft>
              <a:buFont typeface="Wingdings" pitchFamily="2" charset="2"/>
              <a:buNone/>
              <a:defRPr/>
            </a:pPr>
            <a:endParaRPr lang="en-US" sz="2000" dirty="0"/>
          </a:p>
          <a:p>
            <a:pPr marL="0" indent="0" eaLnBrk="1" fontAlgn="auto" hangingPunct="1">
              <a:lnSpc>
                <a:spcPct val="150000"/>
              </a:lnSpc>
              <a:spcAft>
                <a:spcPts val="0"/>
              </a:spcAft>
              <a:buFont typeface="Wingdings" pitchFamily="2" charset="2"/>
              <a:buNone/>
              <a:defRPr/>
            </a:pPr>
            <a:endParaRPr lang="en-US" dirty="0"/>
          </a:p>
          <a:p>
            <a:pPr marL="0" indent="0" eaLnBrk="1" fontAlgn="auto" hangingPunct="1">
              <a:spcAft>
                <a:spcPts val="0"/>
              </a:spcAft>
              <a:buFont typeface="Wingdings" pitchFamily="2" charset="2"/>
              <a:buNone/>
              <a:defRPr/>
            </a:pPr>
            <a:endParaRPr lang="en-US" dirty="0"/>
          </a:p>
          <a:p>
            <a:pPr marL="0" indent="0" eaLnBrk="1" fontAlgn="auto" hangingPunct="1">
              <a:spcAft>
                <a:spcPts val="0"/>
              </a:spcAft>
              <a:buFont typeface="Wingdings" pitchFamily="2" charset="2"/>
              <a:buNone/>
              <a:defRPr/>
            </a:pPr>
            <a:endParaRPr lang="en-US" dirty="0"/>
          </a:p>
        </p:txBody>
      </p:sp>
      <p:sp>
        <p:nvSpPr>
          <p:cNvPr id="4" name="Content Placeholder 3"/>
          <p:cNvSpPr>
            <a:spLocks noGrp="1"/>
          </p:cNvSpPr>
          <p:nvPr>
            <p:ph sz="half" idx="2"/>
          </p:nvPr>
        </p:nvSpPr>
        <p:spPr>
          <a:xfrm>
            <a:off x="4724400" y="1600200"/>
            <a:ext cx="4648200" cy="5257800"/>
          </a:xfrm>
        </p:spPr>
        <p:txBody>
          <a:bodyPr rtlCol="0">
            <a:normAutofit/>
          </a:bodyPr>
          <a:lstStyle/>
          <a:p>
            <a:pPr marL="0" indent="0" eaLnBrk="1" fontAlgn="auto" hangingPunct="1">
              <a:spcAft>
                <a:spcPts val="0"/>
              </a:spcAft>
              <a:buFont typeface="Wingdings" pitchFamily="2" charset="2"/>
              <a:buNone/>
              <a:defRPr/>
            </a:pPr>
            <a:r>
              <a:rPr lang="en-US" sz="2000" dirty="0" smtClean="0">
                <a:solidFill>
                  <a:schemeClr val="tx1"/>
                </a:solidFill>
                <a:uFill>
                  <a:solidFill>
                    <a:schemeClr val="tx1"/>
                  </a:solidFill>
                </a:uFill>
              </a:rPr>
              <a:t>C. CONCLUSION</a:t>
            </a:r>
          </a:p>
          <a:p>
            <a:pPr marL="365760" indent="0" eaLnBrk="1" fontAlgn="auto" hangingPunct="1">
              <a:spcAft>
                <a:spcPts val="0"/>
              </a:spcAft>
              <a:buFont typeface="Wingdings" pitchFamily="2" charset="2"/>
              <a:buNone/>
              <a:defRPr/>
            </a:pPr>
            <a:r>
              <a:rPr lang="en-US" sz="2000" dirty="0" smtClean="0">
                <a:solidFill>
                  <a:schemeClr val="tx1"/>
                </a:solidFill>
                <a:uFill>
                  <a:solidFill>
                    <a:schemeClr val="tx1"/>
                  </a:solidFill>
                </a:uFill>
              </a:rPr>
              <a:t>1. Review</a:t>
            </a:r>
          </a:p>
          <a:p>
            <a:pPr marL="731520" indent="0" eaLnBrk="1" fontAlgn="auto" hangingPunct="1">
              <a:spcAft>
                <a:spcPts val="0"/>
              </a:spcAft>
              <a:buFont typeface="Wingdings" pitchFamily="2" charset="2"/>
              <a:buNone/>
              <a:defRPr/>
            </a:pPr>
            <a:r>
              <a:rPr lang="en-US" sz="2000" dirty="0" smtClean="0">
                <a:solidFill>
                  <a:schemeClr val="tx1"/>
                </a:solidFill>
                <a:uFill>
                  <a:solidFill>
                    <a:schemeClr val="tx1"/>
                  </a:solidFill>
                </a:uFill>
              </a:rPr>
              <a:t>a)origin </a:t>
            </a:r>
            <a:r>
              <a:rPr lang="en-US" sz="2000" dirty="0">
                <a:solidFill>
                  <a:schemeClr val="tx1"/>
                </a:solidFill>
                <a:uFill>
                  <a:solidFill>
                    <a:schemeClr val="tx1"/>
                  </a:solidFill>
                </a:uFill>
              </a:rPr>
              <a:t>of the </a:t>
            </a:r>
            <a:r>
              <a:rPr lang="en-US" sz="2000" dirty="0" smtClean="0">
                <a:solidFill>
                  <a:schemeClr val="tx1"/>
                </a:solidFill>
                <a:uFill>
                  <a:solidFill>
                    <a:schemeClr val="tx1"/>
                  </a:solidFill>
                </a:uFill>
              </a:rPr>
              <a:t>toothbrush</a:t>
            </a:r>
            <a:endParaRPr lang="en-US" sz="2000" dirty="0">
              <a:solidFill>
                <a:schemeClr val="tx1"/>
              </a:solidFill>
            </a:endParaRPr>
          </a:p>
          <a:p>
            <a:pPr marL="731520" indent="0" eaLnBrk="1" fontAlgn="auto" hangingPunct="1">
              <a:spcAft>
                <a:spcPts val="0"/>
              </a:spcAft>
              <a:buFont typeface="Wingdings" pitchFamily="2" charset="2"/>
              <a:buNone/>
              <a:defRPr/>
            </a:pPr>
            <a:r>
              <a:rPr lang="en-US" sz="2000" dirty="0" smtClean="0">
                <a:solidFill>
                  <a:schemeClr val="tx1"/>
                </a:solidFill>
                <a:uFill>
                  <a:solidFill>
                    <a:schemeClr val="tx1"/>
                  </a:solidFill>
                </a:uFill>
              </a:rPr>
              <a:t>b) modern era</a:t>
            </a:r>
            <a:endParaRPr lang="en-US" sz="2000" dirty="0">
              <a:solidFill>
                <a:schemeClr val="tx1"/>
              </a:solidFill>
            </a:endParaRPr>
          </a:p>
          <a:p>
            <a:pPr marL="731520" indent="0" eaLnBrk="1" fontAlgn="auto" hangingPunct="1">
              <a:spcAft>
                <a:spcPts val="0"/>
              </a:spcAft>
              <a:buFont typeface="Wingdings" pitchFamily="2" charset="2"/>
              <a:buNone/>
              <a:defRPr/>
            </a:pPr>
            <a:r>
              <a:rPr lang="en-US" sz="2000" dirty="0" smtClean="0">
                <a:solidFill>
                  <a:schemeClr val="tx1"/>
                </a:solidFill>
                <a:uFill>
                  <a:solidFill>
                    <a:schemeClr val="tx1"/>
                  </a:solidFill>
                </a:uFill>
              </a:rPr>
              <a:t>c)different </a:t>
            </a:r>
            <a:r>
              <a:rPr lang="en-US" sz="2000" dirty="0">
                <a:solidFill>
                  <a:schemeClr val="tx1"/>
                </a:solidFill>
                <a:uFill>
                  <a:solidFill>
                    <a:schemeClr val="tx1"/>
                  </a:solidFill>
                </a:uFill>
              </a:rPr>
              <a:t>types of toothbrushes </a:t>
            </a:r>
            <a:endParaRPr lang="en-US" sz="2000" dirty="0" smtClean="0">
              <a:solidFill>
                <a:schemeClr val="tx1"/>
              </a:solidFill>
              <a:uFill>
                <a:solidFill>
                  <a:schemeClr val="tx1"/>
                </a:solidFill>
              </a:uFill>
            </a:endParaRPr>
          </a:p>
          <a:p>
            <a:pPr marL="365760" indent="0" eaLnBrk="1" fontAlgn="auto" hangingPunct="1">
              <a:spcAft>
                <a:spcPts val="0"/>
              </a:spcAft>
              <a:buFont typeface="Wingdings" pitchFamily="2" charset="2"/>
              <a:buNone/>
              <a:defRPr/>
            </a:pPr>
            <a:endParaRPr lang="en-US" sz="800" dirty="0">
              <a:solidFill>
                <a:schemeClr val="tx1"/>
              </a:solidFill>
              <a:uFill>
                <a:solidFill>
                  <a:schemeClr val="tx1"/>
                </a:solidFill>
              </a:uFill>
            </a:endParaRPr>
          </a:p>
          <a:p>
            <a:pPr marL="365760" indent="0" eaLnBrk="1" fontAlgn="auto" hangingPunct="1">
              <a:spcAft>
                <a:spcPts val="0"/>
              </a:spcAft>
              <a:buFont typeface="Wingdings" pitchFamily="2" charset="2"/>
              <a:buNone/>
              <a:defRPr/>
            </a:pPr>
            <a:r>
              <a:rPr lang="en-US" sz="2000" dirty="0" smtClean="0">
                <a:solidFill>
                  <a:schemeClr val="tx1"/>
                </a:solidFill>
                <a:uFill>
                  <a:solidFill>
                    <a:schemeClr val="tx1"/>
                  </a:solidFill>
                </a:uFill>
              </a:rPr>
              <a:t>2. Purpose</a:t>
            </a:r>
          </a:p>
          <a:p>
            <a:pPr marL="731520" indent="0" eaLnBrk="1" fontAlgn="auto" hangingPunct="1">
              <a:spcAft>
                <a:spcPts val="0"/>
              </a:spcAft>
              <a:buFont typeface="Wingdings" pitchFamily="2" charset="2"/>
              <a:buNone/>
              <a:defRPr/>
            </a:pPr>
            <a:r>
              <a:rPr lang="en-US" sz="2000" dirty="0" smtClean="0">
                <a:solidFill>
                  <a:schemeClr val="tx1"/>
                </a:solidFill>
              </a:rPr>
              <a:t>a) 3,000 </a:t>
            </a:r>
            <a:r>
              <a:rPr lang="en-US" sz="2000" dirty="0">
                <a:solidFill>
                  <a:schemeClr val="tx1"/>
                </a:solidFill>
              </a:rPr>
              <a:t>years </a:t>
            </a:r>
            <a:r>
              <a:rPr lang="en-US" sz="2000" dirty="0" smtClean="0">
                <a:solidFill>
                  <a:schemeClr val="tx1"/>
                </a:solidFill>
              </a:rPr>
              <a:t>ago</a:t>
            </a:r>
          </a:p>
          <a:p>
            <a:pPr marL="731520" indent="0" eaLnBrk="1" fontAlgn="auto" hangingPunct="1">
              <a:spcAft>
                <a:spcPts val="0"/>
              </a:spcAft>
              <a:buFont typeface="Wingdings" pitchFamily="2" charset="2"/>
              <a:buNone/>
              <a:defRPr/>
            </a:pPr>
            <a:r>
              <a:rPr lang="en-US" sz="2000" dirty="0" smtClean="0">
                <a:solidFill>
                  <a:schemeClr val="tx1"/>
                </a:solidFill>
              </a:rPr>
              <a:t>b) stood </a:t>
            </a:r>
            <a:r>
              <a:rPr lang="en-US" sz="2000" dirty="0">
                <a:solidFill>
                  <a:schemeClr val="tx1"/>
                </a:solidFill>
              </a:rPr>
              <a:t>the test of time </a:t>
            </a:r>
            <a:endParaRPr lang="en-US" sz="2000" dirty="0" smtClean="0">
              <a:solidFill>
                <a:schemeClr val="tx1"/>
              </a:solidFill>
            </a:endParaRPr>
          </a:p>
          <a:p>
            <a:pPr marL="365760" indent="0" eaLnBrk="1" fontAlgn="auto" hangingPunct="1">
              <a:spcAft>
                <a:spcPts val="0"/>
              </a:spcAft>
              <a:buFont typeface="Wingdings" pitchFamily="2" charset="2"/>
              <a:buNone/>
              <a:defRPr/>
            </a:pPr>
            <a:endParaRPr lang="en-US" sz="1000" dirty="0">
              <a:solidFill>
                <a:schemeClr val="tx1"/>
              </a:solidFill>
            </a:endParaRPr>
          </a:p>
          <a:p>
            <a:pPr marL="365760" indent="0" eaLnBrk="1" fontAlgn="auto" hangingPunct="1">
              <a:spcAft>
                <a:spcPts val="0"/>
              </a:spcAft>
              <a:buFont typeface="Wingdings" pitchFamily="2" charset="2"/>
              <a:buNone/>
              <a:defRPr/>
            </a:pPr>
            <a:r>
              <a:rPr lang="en-US" sz="2000" dirty="0" smtClean="0">
                <a:solidFill>
                  <a:schemeClr val="tx1"/>
                </a:solidFill>
              </a:rPr>
              <a:t>3. Final Punch</a:t>
            </a:r>
          </a:p>
          <a:p>
            <a:pPr marL="365760" indent="0" eaLnBrk="1" fontAlgn="auto" hangingPunct="1">
              <a:spcAft>
                <a:spcPts val="0"/>
              </a:spcAft>
              <a:buFont typeface="Wingdings" pitchFamily="2" charset="2"/>
              <a:buNone/>
              <a:defRPr/>
            </a:pPr>
            <a:r>
              <a:rPr lang="en-US" sz="1800" dirty="0" smtClean="0">
                <a:solidFill>
                  <a:schemeClr val="tx1"/>
                </a:solidFill>
              </a:rPr>
              <a:t>nylon bristles-not </a:t>
            </a:r>
            <a:r>
              <a:rPr lang="en-US" sz="1800" dirty="0">
                <a:solidFill>
                  <a:schemeClr val="tx1"/>
                </a:solidFill>
              </a:rPr>
              <a:t>hog’s </a:t>
            </a:r>
            <a:r>
              <a:rPr lang="en-US" sz="1800" dirty="0" smtClean="0">
                <a:solidFill>
                  <a:schemeClr val="tx1"/>
                </a:solidFill>
              </a:rPr>
              <a:t>hair</a:t>
            </a:r>
          </a:p>
          <a:p>
            <a:pPr marL="365760" indent="0" eaLnBrk="1" fontAlgn="auto" hangingPunct="1">
              <a:spcAft>
                <a:spcPts val="0"/>
              </a:spcAft>
              <a:buFont typeface="Wingdings" pitchFamily="2" charset="2"/>
              <a:buNone/>
              <a:defRPr/>
            </a:pPr>
            <a:endParaRPr lang="en-US" sz="1800" dirty="0">
              <a:solidFill>
                <a:schemeClr val="tx1"/>
              </a:solidFill>
            </a:endParaRPr>
          </a:p>
          <a:p>
            <a:pPr marL="365760" indent="0" eaLnBrk="1" fontAlgn="auto" hangingPunct="1">
              <a:spcAft>
                <a:spcPts val="0"/>
              </a:spcAft>
              <a:buFont typeface="Wingdings" pitchFamily="2" charset="2"/>
              <a:buNone/>
              <a:defRPr/>
            </a:pPr>
            <a:r>
              <a:rPr lang="en-US" sz="2000" dirty="0" smtClean="0">
                <a:solidFill>
                  <a:schemeClr val="tx1"/>
                </a:solidFill>
              </a:rPr>
              <a:t>4. THANK </a:t>
            </a:r>
            <a:r>
              <a:rPr lang="en-US" sz="2000" dirty="0">
                <a:solidFill>
                  <a:schemeClr val="tx1"/>
                </a:solidFill>
              </a:rPr>
              <a:t>YOU</a:t>
            </a:r>
          </a:p>
          <a:p>
            <a:pPr eaLnBrk="1" fontAlgn="auto" hangingPunct="1">
              <a:spcAft>
                <a:spcPts val="0"/>
              </a:spcAft>
              <a:defRPr/>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82880"/>
            <a:ext cx="8229600" cy="1111664"/>
          </a:xfrm>
        </p:spPr>
        <p:txBody>
          <a:bodyPr/>
          <a:lstStyle/>
          <a:p>
            <a:pPr eaLnBrk="1" fontAlgn="auto" hangingPunct="1">
              <a:spcAft>
                <a:spcPts val="0"/>
              </a:spcAft>
              <a:defRPr/>
            </a:pPr>
            <a:r>
              <a:rPr lang="en-US" altLang="en-US" b="1" dirty="0"/>
              <a:t>6</a:t>
            </a:r>
            <a:r>
              <a:rPr lang="en-US" altLang="en-US" b="1" dirty="0" smtClean="0"/>
              <a:t>. SOURCE CARD</a:t>
            </a:r>
          </a:p>
        </p:txBody>
      </p:sp>
      <p:sp>
        <p:nvSpPr>
          <p:cNvPr id="23555" name="Content Placeholder 2"/>
          <p:cNvSpPr>
            <a:spLocks noGrp="1"/>
          </p:cNvSpPr>
          <p:nvPr>
            <p:ph sz="half" idx="1"/>
          </p:nvPr>
        </p:nvSpPr>
        <p:spPr>
          <a:xfrm>
            <a:off x="990600" y="1905000"/>
            <a:ext cx="7467600" cy="4344987"/>
          </a:xfrm>
        </p:spPr>
        <p:txBody>
          <a:bodyPr/>
          <a:lstStyle/>
          <a:p>
            <a:pPr marL="0" indent="0" eaLnBrk="1" hangingPunct="1">
              <a:buFont typeface="Wingdings" pitchFamily="2" charset="2"/>
              <a:buNone/>
            </a:pPr>
            <a:r>
              <a:rPr lang="en-US" altLang="en-US" sz="2400" dirty="0" smtClean="0">
                <a:solidFill>
                  <a:schemeClr val="tx1"/>
                </a:solidFill>
              </a:rPr>
              <a:t>a.  Turn in 5 3x5 note cards each with complete bibliography of at least 5 published sources  (within the last 5 </a:t>
            </a:r>
            <a:r>
              <a:rPr lang="en-US" altLang="en-US" sz="2400" dirty="0" err="1" smtClean="0">
                <a:solidFill>
                  <a:schemeClr val="tx1"/>
                </a:solidFill>
              </a:rPr>
              <a:t>yrs</a:t>
            </a:r>
            <a:r>
              <a:rPr lang="en-US" altLang="en-US" sz="2400" dirty="0" smtClean="0">
                <a:solidFill>
                  <a:schemeClr val="tx1"/>
                </a:solidFill>
              </a:rPr>
              <a:t>) </a:t>
            </a:r>
          </a:p>
          <a:p>
            <a:pPr marL="0" indent="0" eaLnBrk="1" hangingPunct="1">
              <a:buFont typeface="Wingdings" pitchFamily="2" charset="2"/>
              <a:buNone/>
            </a:pPr>
            <a:endParaRPr lang="en-US" altLang="en-US" sz="2400" dirty="0" smtClean="0">
              <a:solidFill>
                <a:schemeClr val="tx1"/>
              </a:solidFill>
            </a:endParaRPr>
          </a:p>
          <a:p>
            <a:pPr marL="0" indent="0" eaLnBrk="1" hangingPunct="1">
              <a:buFont typeface="Wingdings" pitchFamily="2" charset="2"/>
              <a:buNone/>
            </a:pPr>
            <a:r>
              <a:rPr lang="en-US" altLang="en-US" sz="2400" dirty="0" smtClean="0">
                <a:solidFill>
                  <a:schemeClr val="tx1"/>
                </a:solidFill>
              </a:rPr>
              <a:t>b. No more than three of the sources can come from the Internet, and all Internet sources should include a complete reference not just a URL address.</a:t>
            </a:r>
          </a:p>
          <a:p>
            <a:pPr marL="0" indent="0" eaLnBrk="1" hangingPunct="1">
              <a:buFont typeface="Wingdings" pitchFamily="2" charset="2"/>
              <a:buNone/>
            </a:pPr>
            <a:r>
              <a:rPr lang="en-US" altLang="en-US" sz="2400" dirty="0" smtClean="0">
                <a:solidFill>
                  <a:schemeClr val="tx1"/>
                </a:solidFill>
              </a:rPr>
              <a:t> </a:t>
            </a:r>
          </a:p>
          <a:p>
            <a:pPr marL="0" indent="0" eaLnBrk="1" hangingPunct="1">
              <a:buFont typeface="Wingdings" pitchFamily="2" charset="2"/>
              <a:buNone/>
            </a:pPr>
            <a:r>
              <a:rPr lang="en-US" altLang="en-US" sz="2400" dirty="0" smtClean="0">
                <a:solidFill>
                  <a:schemeClr val="tx1"/>
                </a:solidFill>
              </a:rPr>
              <a:t>c.  Dictionaries and encyclopedias will only count as ONE source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p:cTn id="7" dur="500" fill="hold"/>
                                        <p:tgtEl>
                                          <p:spTgt spid="2355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355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355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3555">
                                            <p:txEl>
                                              <p:pRg st="2" end="2"/>
                                            </p:txEl>
                                          </p:spTgt>
                                        </p:tgtEl>
                                        <p:attrNameLst>
                                          <p:attrName>style.visibility</p:attrName>
                                        </p:attrNameLst>
                                      </p:cBhvr>
                                      <p:to>
                                        <p:strVal val="visible"/>
                                      </p:to>
                                    </p:set>
                                    <p:anim calcmode="lin" valueType="num">
                                      <p:cBhvr>
                                        <p:cTn id="14" dur="500" fill="hold"/>
                                        <p:tgtEl>
                                          <p:spTgt spid="23555">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3555">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355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3555">
                                            <p:txEl>
                                              <p:pRg st="4" end="4"/>
                                            </p:txEl>
                                          </p:spTgt>
                                        </p:tgtEl>
                                        <p:attrNameLst>
                                          <p:attrName>style.visibility</p:attrName>
                                        </p:attrNameLst>
                                      </p:cBhvr>
                                      <p:to>
                                        <p:strVal val="visible"/>
                                      </p:to>
                                    </p:set>
                                    <p:anim calcmode="lin" valueType="num">
                                      <p:cBhvr>
                                        <p:cTn id="21" dur="500" fill="hold"/>
                                        <p:tgtEl>
                                          <p:spTgt spid="23555">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23555">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2355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182880"/>
            <a:ext cx="8229600" cy="1111664"/>
          </a:xfrm>
        </p:spPr>
        <p:txBody>
          <a:bodyPr/>
          <a:lstStyle/>
          <a:p>
            <a:pPr eaLnBrk="1" fontAlgn="auto" hangingPunct="1">
              <a:spcAft>
                <a:spcPts val="0"/>
              </a:spcAft>
              <a:defRPr/>
            </a:pPr>
            <a:r>
              <a:rPr lang="en-US" altLang="en-US" b="1" dirty="0"/>
              <a:t>6</a:t>
            </a:r>
            <a:r>
              <a:rPr lang="en-US" altLang="en-US" b="1" dirty="0" smtClean="0"/>
              <a:t>. SOURCE CARD</a:t>
            </a:r>
          </a:p>
        </p:txBody>
      </p:sp>
      <p:sp>
        <p:nvSpPr>
          <p:cNvPr id="24579" name="Content Placeholder 2"/>
          <p:cNvSpPr>
            <a:spLocks noGrp="1"/>
          </p:cNvSpPr>
          <p:nvPr>
            <p:ph sz="half" idx="1"/>
          </p:nvPr>
        </p:nvSpPr>
        <p:spPr>
          <a:xfrm>
            <a:off x="762000" y="1905000"/>
            <a:ext cx="8077200" cy="4495800"/>
          </a:xfrm>
        </p:spPr>
        <p:txBody>
          <a:bodyPr/>
          <a:lstStyle/>
          <a:p>
            <a:pPr eaLnBrk="1" hangingPunct="1"/>
            <a:r>
              <a:rPr lang="en-US" altLang="en-US" sz="2000" smtClean="0">
                <a:solidFill>
                  <a:schemeClr val="tx1"/>
                </a:solidFill>
              </a:rPr>
              <a:t>Bibliography:</a:t>
            </a:r>
          </a:p>
          <a:p>
            <a:pPr eaLnBrk="1" hangingPunct="1"/>
            <a:r>
              <a:rPr lang="en-US" altLang="en-US" sz="2000" smtClean="0">
                <a:solidFill>
                  <a:schemeClr val="tx1"/>
                </a:solidFill>
              </a:rPr>
              <a:t>Higgins, D.D.S., Holly. Telephone interview. 16 Jan. 2008. </a:t>
            </a:r>
          </a:p>
          <a:p>
            <a:pPr eaLnBrk="1" hangingPunct="1"/>
            <a:r>
              <a:rPr lang="en-US" altLang="en-US" sz="2000" smtClean="0">
                <a:solidFill>
                  <a:schemeClr val="tx1"/>
                </a:solidFill>
              </a:rPr>
              <a:t>Hyson, Jr., D.D.S., M.S., MA, John M. "History of the Toothbrush." Journal of the History of Dentistry</a:t>
            </a:r>
          </a:p>
          <a:p>
            <a:pPr eaLnBrk="1" hangingPunct="1"/>
            <a:r>
              <a:rPr lang="en-US" altLang="en-US" sz="2000" smtClean="0">
                <a:solidFill>
                  <a:schemeClr val="tx1"/>
                </a:solidFill>
              </a:rPr>
              <a:t>51.2 (2003). </a:t>
            </a:r>
          </a:p>
          <a:p>
            <a:pPr eaLnBrk="1" hangingPunct="1"/>
            <a:r>
              <a:rPr lang="en-US" altLang="en-US" sz="2000" smtClean="0">
                <a:solidFill>
                  <a:schemeClr val="tx1"/>
                </a:solidFill>
              </a:rPr>
              <a:t>Miller, D.D.S., Ronald W. Telephone interview. 13 Jan. 2008. </a:t>
            </a:r>
          </a:p>
          <a:p>
            <a:pPr eaLnBrk="1" hangingPunct="1"/>
            <a:r>
              <a:rPr lang="en-US" altLang="en-US" sz="2000" smtClean="0">
                <a:solidFill>
                  <a:schemeClr val="tx1"/>
                </a:solidFill>
              </a:rPr>
              <a:t>Sherman, Kimberly. Telephone interview. 21 Jan. 2008.</a:t>
            </a:r>
          </a:p>
          <a:p>
            <a:pPr eaLnBrk="1" hangingPunct="1"/>
            <a:r>
              <a:rPr lang="en-US" altLang="en-US" sz="2000" smtClean="0">
                <a:solidFill>
                  <a:schemeClr val="tx1"/>
                </a:solidFill>
              </a:rPr>
              <a:t>"Who Invented the Toothbrush." Everyday Mysteries. 4 Apr. 2007. Library of Congress. 12 Jan. 2008</a:t>
            </a:r>
          </a:p>
          <a:p>
            <a:pPr eaLnBrk="1" hangingPunct="1"/>
            <a:r>
              <a:rPr lang="en-US" altLang="en-US" sz="2000" smtClean="0">
                <a:solidFill>
                  <a:schemeClr val="tx1"/>
                </a:solidFill>
              </a:rPr>
              <a:t>&lt;http://www.loc.gov&gt;. </a:t>
            </a:r>
          </a:p>
          <a:p>
            <a:pPr eaLnBrk="1" hangingPunct="1"/>
            <a:r>
              <a:rPr lang="en-US" altLang="en-US" sz="2000" smtClean="0">
                <a:solidFill>
                  <a:schemeClr val="tx1"/>
                </a:solidFill>
              </a:rPr>
              <a:t>Woolston, Chris. "Brushing and Flossing." A Healthy Me 30 July 2006</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182880"/>
            <a:ext cx="8229600" cy="1111664"/>
          </a:xfrm>
        </p:spPr>
        <p:txBody>
          <a:bodyPr/>
          <a:lstStyle/>
          <a:p>
            <a:pPr eaLnBrk="1" fontAlgn="auto" hangingPunct="1">
              <a:lnSpc>
                <a:spcPct val="90000"/>
              </a:lnSpc>
              <a:spcAft>
                <a:spcPts val="0"/>
              </a:spcAft>
              <a:defRPr/>
            </a:pPr>
            <a:r>
              <a:rPr lang="en-US" altLang="en-US" b="1" dirty="0" smtClean="0"/>
              <a:t>VISUAL AIDS </a:t>
            </a:r>
          </a:p>
        </p:txBody>
      </p:sp>
      <p:sp>
        <p:nvSpPr>
          <p:cNvPr id="45059" name="Rectangle 3"/>
          <p:cNvSpPr>
            <a:spLocks noGrp="1" noChangeArrowheads="1"/>
          </p:cNvSpPr>
          <p:nvPr>
            <p:ph idx="1"/>
          </p:nvPr>
        </p:nvSpPr>
        <p:spPr>
          <a:xfrm>
            <a:off x="228600" y="1752600"/>
            <a:ext cx="8763000" cy="4800600"/>
          </a:xfrm>
        </p:spPr>
        <p:txBody>
          <a:bodyPr rtlCol="0">
            <a:normAutofit/>
          </a:bodyPr>
          <a:lstStyle/>
          <a:p>
            <a:pPr marL="0" indent="0" eaLnBrk="1" fontAlgn="auto" hangingPunct="1">
              <a:spcAft>
                <a:spcPts val="0"/>
              </a:spcAft>
              <a:buFont typeface="Wingdings" pitchFamily="2" charset="2"/>
              <a:buNone/>
              <a:defRPr/>
            </a:pPr>
            <a:r>
              <a:rPr lang="en-US" b="1" dirty="0"/>
              <a:t> </a:t>
            </a:r>
            <a:r>
              <a:rPr lang="en-US" b="1" dirty="0" smtClean="0">
                <a:solidFill>
                  <a:schemeClr val="tx1"/>
                </a:solidFill>
              </a:rPr>
              <a:t>1</a:t>
            </a:r>
            <a:r>
              <a:rPr lang="en-US" b="1" dirty="0">
                <a:solidFill>
                  <a:schemeClr val="tx1"/>
                </a:solidFill>
              </a:rPr>
              <a:t>.</a:t>
            </a:r>
            <a:r>
              <a:rPr lang="en-US" dirty="0">
                <a:solidFill>
                  <a:schemeClr val="tx1"/>
                </a:solidFill>
              </a:rPr>
              <a:t>  </a:t>
            </a:r>
            <a:r>
              <a:rPr lang="en-US" b="1" dirty="0">
                <a:solidFill>
                  <a:schemeClr val="tx1"/>
                </a:solidFill>
              </a:rPr>
              <a:t>Visual aids should be used to enhance</a:t>
            </a:r>
            <a:r>
              <a:rPr lang="en-US" dirty="0">
                <a:solidFill>
                  <a:schemeClr val="tx1"/>
                </a:solidFill>
              </a:rPr>
              <a:t> the explanation of the topic.  It is not to take the place of information. Should be well prepared and incorporated into the speech.</a:t>
            </a:r>
          </a:p>
          <a:p>
            <a:pPr eaLnBrk="1" fontAlgn="auto" hangingPunct="1">
              <a:spcAft>
                <a:spcPts val="0"/>
              </a:spcAft>
              <a:defRPr/>
            </a:pPr>
            <a:endParaRPr lang="en-US" dirty="0">
              <a:solidFill>
                <a:schemeClr val="tx1"/>
              </a:solidFill>
            </a:endParaRPr>
          </a:p>
          <a:p>
            <a:pPr marL="0" indent="0" eaLnBrk="1" fontAlgn="auto" hangingPunct="1">
              <a:spcAft>
                <a:spcPts val="0"/>
              </a:spcAft>
              <a:buNone/>
              <a:defRPr/>
            </a:pPr>
            <a:r>
              <a:rPr lang="en-US" b="1" dirty="0" smtClean="0">
                <a:solidFill>
                  <a:schemeClr val="tx1"/>
                </a:solidFill>
              </a:rPr>
              <a:t>2. </a:t>
            </a:r>
            <a:r>
              <a:rPr lang="en-US" b="1" dirty="0" smtClean="0">
                <a:solidFill>
                  <a:schemeClr val="tx1"/>
                </a:solidFill>
              </a:rPr>
              <a:t>Ask </a:t>
            </a:r>
            <a:r>
              <a:rPr lang="en-US" b="1" dirty="0" smtClean="0">
                <a:solidFill>
                  <a:schemeClr val="tx1"/>
                </a:solidFill>
              </a:rPr>
              <a:t>yourself these questions about your visual aid…</a:t>
            </a:r>
            <a:endParaRPr lang="en-US" dirty="0" smtClean="0">
              <a:solidFill>
                <a:schemeClr val="tx1"/>
              </a:solidFill>
            </a:endParaRPr>
          </a:p>
          <a:p>
            <a:pPr lvl="1" eaLnBrk="1" fontAlgn="auto" hangingPunct="1">
              <a:spcAft>
                <a:spcPts val="0"/>
              </a:spcAft>
              <a:defRPr/>
            </a:pPr>
            <a:r>
              <a:rPr lang="en-US" dirty="0" smtClean="0">
                <a:solidFill>
                  <a:schemeClr val="tx1"/>
                </a:solidFill>
              </a:rPr>
              <a:t>Is </a:t>
            </a:r>
            <a:r>
              <a:rPr lang="en-US" dirty="0">
                <a:solidFill>
                  <a:schemeClr val="tx1"/>
                </a:solidFill>
              </a:rPr>
              <a:t>the visual aid accurate and contains NO spelling / fact errors, and is it up to date?</a:t>
            </a:r>
          </a:p>
          <a:p>
            <a:pPr lvl="1" eaLnBrk="1" fontAlgn="auto" hangingPunct="1">
              <a:spcAft>
                <a:spcPts val="0"/>
              </a:spcAft>
              <a:defRPr/>
            </a:pPr>
            <a:r>
              <a:rPr lang="en-US" dirty="0">
                <a:solidFill>
                  <a:schemeClr val="tx1"/>
                </a:solidFill>
              </a:rPr>
              <a:t>Can the audience see the aid easily from the back of the room?</a:t>
            </a:r>
          </a:p>
          <a:p>
            <a:pPr lvl="1" eaLnBrk="1" fontAlgn="auto" hangingPunct="1">
              <a:spcAft>
                <a:spcPts val="0"/>
              </a:spcAft>
              <a:defRPr/>
            </a:pPr>
            <a:r>
              <a:rPr lang="en-US" dirty="0">
                <a:solidFill>
                  <a:schemeClr val="tx1"/>
                </a:solidFill>
              </a:rPr>
              <a:t>Is the information neat with adequate spacing and contrasting colors?</a:t>
            </a:r>
          </a:p>
          <a:p>
            <a:pPr lvl="1" eaLnBrk="1" fontAlgn="auto" hangingPunct="1">
              <a:spcAft>
                <a:spcPts val="0"/>
              </a:spcAft>
              <a:defRPr/>
            </a:pPr>
            <a:r>
              <a:rPr lang="en-US" dirty="0">
                <a:solidFill>
                  <a:schemeClr val="tx1"/>
                </a:solidFill>
              </a:rPr>
              <a:t>Is the visual aid SIMPLE and not cluttered with too many details?</a:t>
            </a:r>
          </a:p>
          <a:p>
            <a:pPr eaLnBrk="1" fontAlgn="auto" hangingPunct="1">
              <a:lnSpc>
                <a:spcPct val="90000"/>
              </a:lnSpc>
              <a:spcAft>
                <a:spcPts val="0"/>
              </a:spcAft>
              <a:defRPr/>
            </a:pPr>
            <a:endParaRPr lang="en-US" altLang="en-US" sz="21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 calcmode="lin" valueType="num">
                                      <p:cBhvr>
                                        <p:cTn id="7" dur="1000" fill="hold"/>
                                        <p:tgtEl>
                                          <p:spTgt spid="45059">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5059">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5059">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505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anim calcmode="lin" valueType="num">
                                      <p:cBhvr>
                                        <p:cTn id="15" dur="1000" fill="hold"/>
                                        <p:tgtEl>
                                          <p:spTgt spid="45059">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45059">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45059">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45059">
                                            <p:txEl>
                                              <p:pRg st="2" end="2"/>
                                            </p:txEl>
                                          </p:spTgt>
                                        </p:tgtEl>
                                      </p:cBhvr>
                                    </p:animEffect>
                                  </p:childTnLst>
                                </p:cTn>
                              </p:par>
                              <p:par>
                                <p:cTn id="19" presetID="31" presetClass="entr" presetSubtype="0" fill="hold" nodeType="withEffect">
                                  <p:stCondLst>
                                    <p:cond delay="0"/>
                                  </p:stCondLst>
                                  <p:childTnLst>
                                    <p:set>
                                      <p:cBhvr>
                                        <p:cTn id="20" dur="1" fill="hold">
                                          <p:stCondLst>
                                            <p:cond delay="0"/>
                                          </p:stCondLst>
                                        </p:cTn>
                                        <p:tgtEl>
                                          <p:spTgt spid="45059">
                                            <p:txEl>
                                              <p:pRg st="3" end="3"/>
                                            </p:txEl>
                                          </p:spTgt>
                                        </p:tgtEl>
                                        <p:attrNameLst>
                                          <p:attrName>style.visibility</p:attrName>
                                        </p:attrNameLst>
                                      </p:cBhvr>
                                      <p:to>
                                        <p:strVal val="visible"/>
                                      </p:to>
                                    </p:set>
                                    <p:anim calcmode="lin" valueType="num">
                                      <p:cBhvr>
                                        <p:cTn id="21" dur="1000" fill="hold"/>
                                        <p:tgtEl>
                                          <p:spTgt spid="45059">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45059">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45059">
                                            <p:txEl>
                                              <p:pRg st="3" end="3"/>
                                            </p:txEl>
                                          </p:spTgt>
                                        </p:tgtEl>
                                        <p:attrNameLst>
                                          <p:attrName>style.rotation</p:attrName>
                                        </p:attrNameLst>
                                      </p:cBhvr>
                                      <p:tavLst>
                                        <p:tav tm="0">
                                          <p:val>
                                            <p:fltVal val="90"/>
                                          </p:val>
                                        </p:tav>
                                        <p:tav tm="100000">
                                          <p:val>
                                            <p:fltVal val="0"/>
                                          </p:val>
                                        </p:tav>
                                      </p:tavLst>
                                    </p:anim>
                                    <p:animEffect transition="in" filter="fade">
                                      <p:cBhvr>
                                        <p:cTn id="24" dur="1000"/>
                                        <p:tgtEl>
                                          <p:spTgt spid="45059">
                                            <p:txEl>
                                              <p:pRg st="3" end="3"/>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45059">
                                            <p:txEl>
                                              <p:pRg st="4" end="4"/>
                                            </p:txEl>
                                          </p:spTgt>
                                        </p:tgtEl>
                                        <p:attrNameLst>
                                          <p:attrName>style.visibility</p:attrName>
                                        </p:attrNameLst>
                                      </p:cBhvr>
                                      <p:to>
                                        <p:strVal val="visible"/>
                                      </p:to>
                                    </p:set>
                                    <p:anim calcmode="lin" valueType="num">
                                      <p:cBhvr>
                                        <p:cTn id="27" dur="1000" fill="hold"/>
                                        <p:tgtEl>
                                          <p:spTgt spid="45059">
                                            <p:txEl>
                                              <p:pRg st="4" end="4"/>
                                            </p:txEl>
                                          </p:spTgt>
                                        </p:tgtEl>
                                        <p:attrNameLst>
                                          <p:attrName>ppt_w</p:attrName>
                                        </p:attrNameLst>
                                      </p:cBhvr>
                                      <p:tavLst>
                                        <p:tav tm="0">
                                          <p:val>
                                            <p:fltVal val="0"/>
                                          </p:val>
                                        </p:tav>
                                        <p:tav tm="100000">
                                          <p:val>
                                            <p:strVal val="#ppt_w"/>
                                          </p:val>
                                        </p:tav>
                                      </p:tavLst>
                                    </p:anim>
                                    <p:anim calcmode="lin" valueType="num">
                                      <p:cBhvr>
                                        <p:cTn id="28" dur="1000" fill="hold"/>
                                        <p:tgtEl>
                                          <p:spTgt spid="45059">
                                            <p:txEl>
                                              <p:pRg st="4" end="4"/>
                                            </p:txEl>
                                          </p:spTgt>
                                        </p:tgtEl>
                                        <p:attrNameLst>
                                          <p:attrName>ppt_h</p:attrName>
                                        </p:attrNameLst>
                                      </p:cBhvr>
                                      <p:tavLst>
                                        <p:tav tm="0">
                                          <p:val>
                                            <p:fltVal val="0"/>
                                          </p:val>
                                        </p:tav>
                                        <p:tav tm="100000">
                                          <p:val>
                                            <p:strVal val="#ppt_h"/>
                                          </p:val>
                                        </p:tav>
                                      </p:tavLst>
                                    </p:anim>
                                    <p:anim calcmode="lin" valueType="num">
                                      <p:cBhvr>
                                        <p:cTn id="29" dur="1000" fill="hold"/>
                                        <p:tgtEl>
                                          <p:spTgt spid="45059">
                                            <p:txEl>
                                              <p:pRg st="4" end="4"/>
                                            </p:txEl>
                                          </p:spTgt>
                                        </p:tgtEl>
                                        <p:attrNameLst>
                                          <p:attrName>style.rotation</p:attrName>
                                        </p:attrNameLst>
                                      </p:cBhvr>
                                      <p:tavLst>
                                        <p:tav tm="0">
                                          <p:val>
                                            <p:fltVal val="90"/>
                                          </p:val>
                                        </p:tav>
                                        <p:tav tm="100000">
                                          <p:val>
                                            <p:fltVal val="0"/>
                                          </p:val>
                                        </p:tav>
                                      </p:tavLst>
                                    </p:anim>
                                    <p:animEffect transition="in" filter="fade">
                                      <p:cBhvr>
                                        <p:cTn id="30" dur="1000"/>
                                        <p:tgtEl>
                                          <p:spTgt spid="45059">
                                            <p:txEl>
                                              <p:pRg st="4" end="4"/>
                                            </p:txEl>
                                          </p:spTgt>
                                        </p:tgtEl>
                                      </p:cBhvr>
                                    </p:animEffect>
                                  </p:childTnLst>
                                </p:cTn>
                              </p:par>
                              <p:par>
                                <p:cTn id="31" presetID="31" presetClass="entr" presetSubtype="0" fill="hold" nodeType="withEffect">
                                  <p:stCondLst>
                                    <p:cond delay="0"/>
                                  </p:stCondLst>
                                  <p:childTnLst>
                                    <p:set>
                                      <p:cBhvr>
                                        <p:cTn id="32" dur="1" fill="hold">
                                          <p:stCondLst>
                                            <p:cond delay="0"/>
                                          </p:stCondLst>
                                        </p:cTn>
                                        <p:tgtEl>
                                          <p:spTgt spid="45059">
                                            <p:txEl>
                                              <p:pRg st="5" end="5"/>
                                            </p:txEl>
                                          </p:spTgt>
                                        </p:tgtEl>
                                        <p:attrNameLst>
                                          <p:attrName>style.visibility</p:attrName>
                                        </p:attrNameLst>
                                      </p:cBhvr>
                                      <p:to>
                                        <p:strVal val="visible"/>
                                      </p:to>
                                    </p:set>
                                    <p:anim calcmode="lin" valueType="num">
                                      <p:cBhvr>
                                        <p:cTn id="33" dur="1000" fill="hold"/>
                                        <p:tgtEl>
                                          <p:spTgt spid="45059">
                                            <p:txEl>
                                              <p:pRg st="5" end="5"/>
                                            </p:txEl>
                                          </p:spTgt>
                                        </p:tgtEl>
                                        <p:attrNameLst>
                                          <p:attrName>ppt_w</p:attrName>
                                        </p:attrNameLst>
                                      </p:cBhvr>
                                      <p:tavLst>
                                        <p:tav tm="0">
                                          <p:val>
                                            <p:fltVal val="0"/>
                                          </p:val>
                                        </p:tav>
                                        <p:tav tm="100000">
                                          <p:val>
                                            <p:strVal val="#ppt_w"/>
                                          </p:val>
                                        </p:tav>
                                      </p:tavLst>
                                    </p:anim>
                                    <p:anim calcmode="lin" valueType="num">
                                      <p:cBhvr>
                                        <p:cTn id="34" dur="1000" fill="hold"/>
                                        <p:tgtEl>
                                          <p:spTgt spid="45059">
                                            <p:txEl>
                                              <p:pRg st="5" end="5"/>
                                            </p:txEl>
                                          </p:spTgt>
                                        </p:tgtEl>
                                        <p:attrNameLst>
                                          <p:attrName>ppt_h</p:attrName>
                                        </p:attrNameLst>
                                      </p:cBhvr>
                                      <p:tavLst>
                                        <p:tav tm="0">
                                          <p:val>
                                            <p:fltVal val="0"/>
                                          </p:val>
                                        </p:tav>
                                        <p:tav tm="100000">
                                          <p:val>
                                            <p:strVal val="#ppt_h"/>
                                          </p:val>
                                        </p:tav>
                                      </p:tavLst>
                                    </p:anim>
                                    <p:anim calcmode="lin" valueType="num">
                                      <p:cBhvr>
                                        <p:cTn id="35" dur="1000" fill="hold"/>
                                        <p:tgtEl>
                                          <p:spTgt spid="45059">
                                            <p:txEl>
                                              <p:pRg st="5" end="5"/>
                                            </p:txEl>
                                          </p:spTgt>
                                        </p:tgtEl>
                                        <p:attrNameLst>
                                          <p:attrName>style.rotation</p:attrName>
                                        </p:attrNameLst>
                                      </p:cBhvr>
                                      <p:tavLst>
                                        <p:tav tm="0">
                                          <p:val>
                                            <p:fltVal val="90"/>
                                          </p:val>
                                        </p:tav>
                                        <p:tav tm="100000">
                                          <p:val>
                                            <p:fltVal val="0"/>
                                          </p:val>
                                        </p:tav>
                                      </p:tavLst>
                                    </p:anim>
                                    <p:animEffect transition="in" filter="fade">
                                      <p:cBhvr>
                                        <p:cTn id="36" dur="1000"/>
                                        <p:tgtEl>
                                          <p:spTgt spid="45059">
                                            <p:txEl>
                                              <p:pRg st="5" end="5"/>
                                            </p:txEl>
                                          </p:spTgt>
                                        </p:tgtEl>
                                      </p:cBhvr>
                                    </p:animEffect>
                                  </p:childTnLst>
                                </p:cTn>
                              </p:par>
                              <p:par>
                                <p:cTn id="37" presetID="31" presetClass="entr" presetSubtype="0" fill="hold" nodeType="withEffect">
                                  <p:stCondLst>
                                    <p:cond delay="0"/>
                                  </p:stCondLst>
                                  <p:childTnLst>
                                    <p:set>
                                      <p:cBhvr>
                                        <p:cTn id="38" dur="1" fill="hold">
                                          <p:stCondLst>
                                            <p:cond delay="0"/>
                                          </p:stCondLst>
                                        </p:cTn>
                                        <p:tgtEl>
                                          <p:spTgt spid="45059">
                                            <p:txEl>
                                              <p:pRg st="6" end="6"/>
                                            </p:txEl>
                                          </p:spTgt>
                                        </p:tgtEl>
                                        <p:attrNameLst>
                                          <p:attrName>style.visibility</p:attrName>
                                        </p:attrNameLst>
                                      </p:cBhvr>
                                      <p:to>
                                        <p:strVal val="visible"/>
                                      </p:to>
                                    </p:set>
                                    <p:anim calcmode="lin" valueType="num">
                                      <p:cBhvr>
                                        <p:cTn id="39" dur="1000" fill="hold"/>
                                        <p:tgtEl>
                                          <p:spTgt spid="45059">
                                            <p:txEl>
                                              <p:pRg st="6" end="6"/>
                                            </p:txEl>
                                          </p:spTgt>
                                        </p:tgtEl>
                                        <p:attrNameLst>
                                          <p:attrName>ppt_w</p:attrName>
                                        </p:attrNameLst>
                                      </p:cBhvr>
                                      <p:tavLst>
                                        <p:tav tm="0">
                                          <p:val>
                                            <p:fltVal val="0"/>
                                          </p:val>
                                        </p:tav>
                                        <p:tav tm="100000">
                                          <p:val>
                                            <p:strVal val="#ppt_w"/>
                                          </p:val>
                                        </p:tav>
                                      </p:tavLst>
                                    </p:anim>
                                    <p:anim calcmode="lin" valueType="num">
                                      <p:cBhvr>
                                        <p:cTn id="40" dur="1000" fill="hold"/>
                                        <p:tgtEl>
                                          <p:spTgt spid="45059">
                                            <p:txEl>
                                              <p:pRg st="6" end="6"/>
                                            </p:txEl>
                                          </p:spTgt>
                                        </p:tgtEl>
                                        <p:attrNameLst>
                                          <p:attrName>ppt_h</p:attrName>
                                        </p:attrNameLst>
                                      </p:cBhvr>
                                      <p:tavLst>
                                        <p:tav tm="0">
                                          <p:val>
                                            <p:fltVal val="0"/>
                                          </p:val>
                                        </p:tav>
                                        <p:tav tm="100000">
                                          <p:val>
                                            <p:strVal val="#ppt_h"/>
                                          </p:val>
                                        </p:tav>
                                      </p:tavLst>
                                    </p:anim>
                                    <p:anim calcmode="lin" valueType="num">
                                      <p:cBhvr>
                                        <p:cTn id="41" dur="1000" fill="hold"/>
                                        <p:tgtEl>
                                          <p:spTgt spid="45059">
                                            <p:txEl>
                                              <p:pRg st="6" end="6"/>
                                            </p:txEl>
                                          </p:spTgt>
                                        </p:tgtEl>
                                        <p:attrNameLst>
                                          <p:attrName>style.rotation</p:attrName>
                                        </p:attrNameLst>
                                      </p:cBhvr>
                                      <p:tavLst>
                                        <p:tav tm="0">
                                          <p:val>
                                            <p:fltVal val="90"/>
                                          </p:val>
                                        </p:tav>
                                        <p:tav tm="100000">
                                          <p:val>
                                            <p:fltVal val="0"/>
                                          </p:val>
                                        </p:tav>
                                      </p:tavLst>
                                    </p:anim>
                                    <p:animEffect transition="in" filter="fade">
                                      <p:cBhvr>
                                        <p:cTn id="42" dur="1000"/>
                                        <p:tgtEl>
                                          <p:spTgt spid="4505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AIDS</a:t>
            </a:r>
            <a:endParaRPr lang="en-US" dirty="0"/>
          </a:p>
        </p:txBody>
      </p:sp>
      <p:sp>
        <p:nvSpPr>
          <p:cNvPr id="3" name="Content Placeholder 2"/>
          <p:cNvSpPr>
            <a:spLocks noGrp="1"/>
          </p:cNvSpPr>
          <p:nvPr>
            <p:ph idx="1"/>
          </p:nvPr>
        </p:nvSpPr>
        <p:spPr>
          <a:xfrm>
            <a:off x="457200" y="1981200"/>
            <a:ext cx="8229600" cy="4525963"/>
          </a:xfrm>
        </p:spPr>
        <p:txBody>
          <a:bodyPr/>
          <a:lstStyle/>
          <a:p>
            <a:pPr marL="0" indent="0">
              <a:buNone/>
            </a:pPr>
            <a:r>
              <a:rPr lang="en-US" b="1" u="sng" dirty="0" smtClean="0">
                <a:solidFill>
                  <a:schemeClr val="tx1"/>
                </a:solidFill>
              </a:rPr>
              <a:t>TYPES OF VISUAL AIDS</a:t>
            </a:r>
          </a:p>
          <a:p>
            <a:pPr marL="0" indent="0">
              <a:buNone/>
            </a:pPr>
            <a:endParaRPr lang="en-US" b="1" u="sng" dirty="0" smtClean="0">
              <a:solidFill>
                <a:schemeClr val="tx1"/>
              </a:solidFill>
            </a:endParaRPr>
          </a:p>
          <a:p>
            <a:r>
              <a:rPr lang="en-US" dirty="0" smtClean="0">
                <a:solidFill>
                  <a:schemeClr val="tx1"/>
                </a:solidFill>
              </a:rPr>
              <a:t>Physical </a:t>
            </a:r>
            <a:r>
              <a:rPr lang="en-US" dirty="0">
                <a:solidFill>
                  <a:schemeClr val="tx1"/>
                </a:solidFill>
              </a:rPr>
              <a:t>objects, props and models</a:t>
            </a:r>
          </a:p>
          <a:p>
            <a:r>
              <a:rPr lang="en-US" dirty="0" smtClean="0">
                <a:solidFill>
                  <a:schemeClr val="tx1"/>
                </a:solidFill>
              </a:rPr>
              <a:t>White </a:t>
            </a:r>
            <a:r>
              <a:rPr lang="en-US" dirty="0">
                <a:solidFill>
                  <a:schemeClr val="tx1"/>
                </a:solidFill>
              </a:rPr>
              <a:t>boards</a:t>
            </a:r>
          </a:p>
          <a:p>
            <a:r>
              <a:rPr lang="en-US" dirty="0" smtClean="0">
                <a:solidFill>
                  <a:schemeClr val="tx1"/>
                </a:solidFill>
              </a:rPr>
              <a:t>Charts </a:t>
            </a:r>
            <a:r>
              <a:rPr lang="en-US" dirty="0">
                <a:solidFill>
                  <a:schemeClr val="tx1"/>
                </a:solidFill>
              </a:rPr>
              <a:t>and posters</a:t>
            </a:r>
          </a:p>
          <a:p>
            <a:r>
              <a:rPr lang="en-US" dirty="0" smtClean="0">
                <a:solidFill>
                  <a:schemeClr val="tx1"/>
                </a:solidFill>
              </a:rPr>
              <a:t>Flip </a:t>
            </a:r>
            <a:r>
              <a:rPr lang="en-US" dirty="0">
                <a:solidFill>
                  <a:schemeClr val="tx1"/>
                </a:solidFill>
              </a:rPr>
              <a:t>charts</a:t>
            </a:r>
          </a:p>
          <a:p>
            <a:r>
              <a:rPr lang="en-US" dirty="0" smtClean="0">
                <a:solidFill>
                  <a:schemeClr val="tx1"/>
                </a:solidFill>
              </a:rPr>
              <a:t>Overhead </a:t>
            </a:r>
            <a:r>
              <a:rPr lang="en-US" dirty="0">
                <a:solidFill>
                  <a:schemeClr val="tx1"/>
                </a:solidFill>
              </a:rPr>
              <a:t>transparencies</a:t>
            </a:r>
          </a:p>
          <a:p>
            <a:r>
              <a:rPr lang="en-US" dirty="0" smtClean="0">
                <a:solidFill>
                  <a:schemeClr val="tx1"/>
                </a:solidFill>
              </a:rPr>
              <a:t>Computer </a:t>
            </a:r>
            <a:r>
              <a:rPr lang="en-US" dirty="0">
                <a:solidFill>
                  <a:schemeClr val="tx1"/>
                </a:solidFill>
              </a:rPr>
              <a:t>presentations, e.g. </a:t>
            </a:r>
            <a:r>
              <a:rPr lang="en-US" dirty="0" smtClean="0">
                <a:solidFill>
                  <a:schemeClr val="tx1"/>
                </a:solidFill>
              </a:rPr>
              <a:t>PowerPoint</a:t>
            </a:r>
            <a:endParaRPr lang="en-US" dirty="0">
              <a:solidFill>
                <a:schemeClr val="tx1"/>
              </a:solidFill>
            </a:endParaRPr>
          </a:p>
          <a:p>
            <a:r>
              <a:rPr lang="en-US" dirty="0" smtClean="0">
                <a:solidFill>
                  <a:schemeClr val="tx1"/>
                </a:solidFill>
              </a:rPr>
              <a:t>Movies (YouTube </a:t>
            </a:r>
            <a:r>
              <a:rPr lang="en-US" dirty="0">
                <a:solidFill>
                  <a:schemeClr val="tx1"/>
                </a:solidFill>
              </a:rPr>
              <a:t>/ </a:t>
            </a:r>
            <a:r>
              <a:rPr lang="en-US" dirty="0" err="1">
                <a:solidFill>
                  <a:schemeClr val="tx1"/>
                </a:solidFill>
              </a:rPr>
              <a:t>dvd</a:t>
            </a:r>
            <a:r>
              <a:rPr lang="en-US" dirty="0">
                <a:solidFill>
                  <a:schemeClr val="tx1"/>
                </a:solidFill>
              </a:rPr>
              <a:t>)</a:t>
            </a:r>
          </a:p>
        </p:txBody>
      </p:sp>
    </p:spTree>
    <p:extLst>
      <p:ext uri="{BB962C8B-B14F-4D97-AF65-F5344CB8AC3E}">
        <p14:creationId xmlns:p14="http://schemas.microsoft.com/office/powerpoint/2010/main" val="188422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33400" y="304800"/>
            <a:ext cx="8382000" cy="1143000"/>
          </a:xfrm>
        </p:spPr>
        <p:txBody>
          <a:bodyPr/>
          <a:lstStyle/>
          <a:p>
            <a:pPr eaLnBrk="1" fontAlgn="auto" hangingPunct="1">
              <a:spcAft>
                <a:spcPts val="0"/>
              </a:spcAft>
              <a:defRPr/>
            </a:pPr>
            <a:r>
              <a:rPr lang="en-US" altLang="en-US" b="1" dirty="0" smtClean="0"/>
              <a:t>1. DETERMINE THE PURPOSE</a:t>
            </a:r>
          </a:p>
        </p:txBody>
      </p:sp>
      <p:sp>
        <p:nvSpPr>
          <p:cNvPr id="29699" name="Rectangle 3"/>
          <p:cNvSpPr>
            <a:spLocks noGrp="1" noChangeArrowheads="1"/>
          </p:cNvSpPr>
          <p:nvPr>
            <p:ph idx="1"/>
          </p:nvPr>
        </p:nvSpPr>
        <p:spPr/>
        <p:txBody>
          <a:bodyPr/>
          <a:lstStyle/>
          <a:p>
            <a:pPr eaLnBrk="1" hangingPunct="1"/>
            <a:r>
              <a:rPr lang="en-US" altLang="en-US" sz="2800" smtClean="0">
                <a:solidFill>
                  <a:schemeClr val="tx1"/>
                </a:solidFill>
              </a:rPr>
              <a:t>The speech should have a stated  </a:t>
            </a:r>
            <a:r>
              <a:rPr lang="en-US" altLang="en-US" sz="2800" b="1" smtClean="0">
                <a:solidFill>
                  <a:schemeClr val="tx1"/>
                </a:solidFill>
              </a:rPr>
              <a:t>Specific Purpose</a:t>
            </a:r>
            <a:r>
              <a:rPr lang="en-US" altLang="en-US" sz="2800" smtClean="0">
                <a:solidFill>
                  <a:schemeClr val="tx1"/>
                </a:solidFill>
              </a:rPr>
              <a:t> (what you want to speech to accomplish):</a:t>
            </a:r>
          </a:p>
          <a:p>
            <a:pPr eaLnBrk="1" hangingPunct="1"/>
            <a:endParaRPr lang="en-US" altLang="en-US" sz="2800" smtClean="0"/>
          </a:p>
          <a:p>
            <a:pPr lvl="1" eaLnBrk="1" hangingPunct="1"/>
            <a:r>
              <a:rPr lang="en-US" altLang="en-US" sz="2800" b="1" smtClean="0">
                <a:solidFill>
                  <a:srgbClr val="FF0000"/>
                </a:solidFill>
              </a:rPr>
              <a:t>Informative example</a:t>
            </a:r>
            <a:r>
              <a:rPr lang="en-US" altLang="en-US" sz="2800" smtClean="0">
                <a:solidFill>
                  <a:srgbClr val="FF0000"/>
                </a:solidFill>
              </a:rPr>
              <a:t>: </a:t>
            </a:r>
            <a:r>
              <a:rPr lang="en-US" altLang="en-US" sz="2800" smtClean="0">
                <a:solidFill>
                  <a:schemeClr val="tx1"/>
                </a:solidFill>
              </a:rPr>
              <a:t>“to identify the three key points on which students and administrators disagree about increasing resident tuition.”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fade">
                                      <p:cBhvr>
                                        <p:cTn id="7" dur="2000"/>
                                        <p:tgtEl>
                                          <p:spTgt spid="2969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9699">
                                            <p:txEl>
                                              <p:pRg st="2" end="2"/>
                                            </p:txEl>
                                          </p:spTgt>
                                        </p:tgtEl>
                                        <p:attrNameLst>
                                          <p:attrName>style.visibility</p:attrName>
                                        </p:attrNameLst>
                                      </p:cBhvr>
                                      <p:to>
                                        <p:strVal val="visible"/>
                                      </p:to>
                                    </p:set>
                                    <p:animEffect transition="in" filter="fade">
                                      <p:cBhvr>
                                        <p:cTn id="10" dur="2000"/>
                                        <p:tgtEl>
                                          <p:spTgt spid="296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838200" y="304800"/>
            <a:ext cx="7848600" cy="1143000"/>
          </a:xfrm>
        </p:spPr>
        <p:txBody>
          <a:bodyPr/>
          <a:lstStyle/>
          <a:p>
            <a:pPr eaLnBrk="1" fontAlgn="auto" hangingPunct="1">
              <a:spcAft>
                <a:spcPts val="0"/>
              </a:spcAft>
              <a:defRPr/>
            </a:pPr>
            <a:r>
              <a:rPr lang="en-US" altLang="en-US" b="1" dirty="0" smtClean="0"/>
              <a:t>Practice Delivering the Speech </a:t>
            </a:r>
          </a:p>
        </p:txBody>
      </p:sp>
      <p:sp>
        <p:nvSpPr>
          <p:cNvPr id="46083" name="Rectangle 3"/>
          <p:cNvSpPr>
            <a:spLocks noGrp="1" noChangeArrowheads="1"/>
          </p:cNvSpPr>
          <p:nvPr>
            <p:ph idx="1"/>
          </p:nvPr>
        </p:nvSpPr>
        <p:spPr>
          <a:xfrm>
            <a:off x="685800" y="1752600"/>
            <a:ext cx="8382000" cy="4724400"/>
          </a:xfrm>
        </p:spPr>
        <p:txBody>
          <a:bodyPr/>
          <a:lstStyle/>
          <a:p>
            <a:pPr eaLnBrk="1" hangingPunct="1"/>
            <a:r>
              <a:rPr lang="en-US" altLang="en-US" sz="2500" smtClean="0">
                <a:solidFill>
                  <a:schemeClr val="tx1"/>
                </a:solidFill>
              </a:rPr>
              <a:t>PRACTICE, PRACTICE, PRACTICE!!</a:t>
            </a:r>
          </a:p>
          <a:p>
            <a:pPr eaLnBrk="1" hangingPunct="1"/>
            <a:endParaRPr lang="en-US" altLang="en-US" sz="2500" smtClean="0">
              <a:solidFill>
                <a:schemeClr val="tx1"/>
              </a:solidFill>
            </a:endParaRPr>
          </a:p>
          <a:p>
            <a:pPr eaLnBrk="1" hangingPunct="1"/>
            <a:r>
              <a:rPr lang="en-US" altLang="en-US" sz="2500" smtClean="0">
                <a:solidFill>
                  <a:schemeClr val="tx1"/>
                </a:solidFill>
              </a:rPr>
              <a:t>Success depends on preparation, even for a short speech.</a:t>
            </a:r>
          </a:p>
          <a:p>
            <a:pPr eaLnBrk="1" hangingPunct="1"/>
            <a:endParaRPr lang="en-US" altLang="en-US" sz="2500" smtClean="0">
              <a:solidFill>
                <a:schemeClr val="tx1"/>
              </a:solidFill>
            </a:endParaRPr>
          </a:p>
          <a:p>
            <a:pPr eaLnBrk="1" hangingPunct="1"/>
            <a:r>
              <a:rPr lang="en-US" altLang="en-US" sz="2500" smtClean="0">
                <a:solidFill>
                  <a:schemeClr val="tx1"/>
                </a:solidFill>
              </a:rPr>
              <a:t>Suggestion: A good speech is practiced at least 6 times.</a:t>
            </a:r>
          </a:p>
          <a:p>
            <a:pPr eaLnBrk="1" hangingPunct="1"/>
            <a:endParaRPr lang="en-US" altLang="en-US" sz="2500" smtClean="0">
              <a:solidFill>
                <a:schemeClr val="tx1"/>
              </a:solidFill>
            </a:endParaRPr>
          </a:p>
          <a:p>
            <a:pPr eaLnBrk="1" hangingPunct="1"/>
            <a:r>
              <a:rPr lang="en-US" altLang="en-US" sz="2500" smtClean="0">
                <a:solidFill>
                  <a:schemeClr val="tx1"/>
                </a:solidFill>
              </a:rPr>
              <a:t>Like an actor, you are delivering your “lines.”  You will want to feel and appear natural to your audience.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fade">
                                      <p:cBhvr>
                                        <p:cTn id="7" dur="2000"/>
                                        <p:tgtEl>
                                          <p:spTgt spid="460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6083">
                                            <p:txEl>
                                              <p:pRg st="2" end="2"/>
                                            </p:txEl>
                                          </p:spTgt>
                                        </p:tgtEl>
                                        <p:attrNameLst>
                                          <p:attrName>style.visibility</p:attrName>
                                        </p:attrNameLst>
                                      </p:cBhvr>
                                      <p:to>
                                        <p:strVal val="visible"/>
                                      </p:to>
                                    </p:set>
                                    <p:animEffect transition="in" filter="fade">
                                      <p:cBhvr>
                                        <p:cTn id="12" dur="2000"/>
                                        <p:tgtEl>
                                          <p:spTgt spid="4608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6083">
                                            <p:txEl>
                                              <p:pRg st="4" end="4"/>
                                            </p:txEl>
                                          </p:spTgt>
                                        </p:tgtEl>
                                        <p:attrNameLst>
                                          <p:attrName>style.visibility</p:attrName>
                                        </p:attrNameLst>
                                      </p:cBhvr>
                                      <p:to>
                                        <p:strVal val="visible"/>
                                      </p:to>
                                    </p:set>
                                    <p:animEffect transition="in" filter="fade">
                                      <p:cBhvr>
                                        <p:cTn id="17" dur="2000"/>
                                        <p:tgtEl>
                                          <p:spTgt spid="4608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6083">
                                            <p:txEl>
                                              <p:pRg st="6" end="6"/>
                                            </p:txEl>
                                          </p:spTgt>
                                        </p:tgtEl>
                                        <p:attrNameLst>
                                          <p:attrName>style.visibility</p:attrName>
                                        </p:attrNameLst>
                                      </p:cBhvr>
                                      <p:to>
                                        <p:strVal val="visible"/>
                                      </p:to>
                                    </p:set>
                                    <p:animEffect transition="in" filter="fade">
                                      <p:cBhvr>
                                        <p:cTn id="22" dur="2000"/>
                                        <p:tgtEl>
                                          <p:spTgt spid="460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762000" y="304800"/>
            <a:ext cx="8001000" cy="1143000"/>
          </a:xfrm>
        </p:spPr>
        <p:txBody>
          <a:bodyPr/>
          <a:lstStyle/>
          <a:p>
            <a:pPr eaLnBrk="1" fontAlgn="auto" hangingPunct="1">
              <a:spcAft>
                <a:spcPts val="0"/>
              </a:spcAft>
              <a:defRPr/>
            </a:pPr>
            <a:r>
              <a:rPr lang="en-US" altLang="en-US" b="1" dirty="0" smtClean="0"/>
              <a:t>Practice Delivering the Speech </a:t>
            </a:r>
          </a:p>
        </p:txBody>
      </p:sp>
      <p:sp>
        <p:nvSpPr>
          <p:cNvPr id="27651" name="Text Placeholder 2"/>
          <p:cNvSpPr>
            <a:spLocks noGrp="1"/>
          </p:cNvSpPr>
          <p:nvPr>
            <p:ph type="body" idx="1"/>
          </p:nvPr>
        </p:nvSpPr>
        <p:spPr>
          <a:xfrm>
            <a:off x="457200" y="1905000"/>
            <a:ext cx="4040188" cy="639763"/>
          </a:xfrm>
        </p:spPr>
        <p:txBody>
          <a:bodyPr/>
          <a:lstStyle/>
          <a:p>
            <a:pPr marL="0" lvl="1" eaLnBrk="1" hangingPunct="1">
              <a:buClr>
                <a:schemeClr val="tx2"/>
              </a:buClr>
            </a:pPr>
            <a:r>
              <a:rPr lang="en-US" altLang="en-US" dirty="0" smtClean="0"/>
              <a:t>	</a:t>
            </a:r>
            <a:r>
              <a:rPr lang="en-US" altLang="en-US" sz="2800" dirty="0" smtClean="0">
                <a:solidFill>
                  <a:srgbClr val="FF0000"/>
                </a:solidFill>
              </a:rPr>
              <a:t>Vocal Delivery:</a:t>
            </a:r>
          </a:p>
        </p:txBody>
      </p:sp>
      <p:sp>
        <p:nvSpPr>
          <p:cNvPr id="4" name="Content Placeholder 3"/>
          <p:cNvSpPr>
            <a:spLocks noGrp="1"/>
          </p:cNvSpPr>
          <p:nvPr>
            <p:ph sz="half" idx="2"/>
          </p:nvPr>
        </p:nvSpPr>
        <p:spPr>
          <a:xfrm>
            <a:off x="457200" y="2590800"/>
            <a:ext cx="4040188" cy="3951288"/>
          </a:xfrm>
        </p:spPr>
        <p:txBody>
          <a:bodyPr rtlCol="0">
            <a:normAutofit/>
          </a:bodyPr>
          <a:lstStyle/>
          <a:p>
            <a:pPr lvl="2" eaLnBrk="1" fontAlgn="auto" hangingPunct="1">
              <a:spcAft>
                <a:spcPts val="0"/>
              </a:spcAft>
              <a:buClr>
                <a:schemeClr val="accent3"/>
              </a:buClr>
              <a:buFont typeface="Arial" pitchFamily="34" charset="0"/>
              <a:buChar char="•"/>
              <a:defRPr/>
            </a:pPr>
            <a:r>
              <a:rPr lang="en-US" altLang="en-US" sz="2800" dirty="0" smtClean="0">
                <a:solidFill>
                  <a:schemeClr val="tx1"/>
                </a:solidFill>
              </a:rPr>
              <a:t>Volume</a:t>
            </a:r>
          </a:p>
          <a:p>
            <a:pPr lvl="2" eaLnBrk="1" fontAlgn="auto" hangingPunct="1">
              <a:spcAft>
                <a:spcPts val="0"/>
              </a:spcAft>
              <a:buClr>
                <a:schemeClr val="accent3"/>
              </a:buClr>
              <a:buFont typeface="Arial" pitchFamily="34" charset="0"/>
              <a:buChar char="•"/>
              <a:defRPr/>
            </a:pPr>
            <a:r>
              <a:rPr lang="en-US" altLang="en-US" sz="2800" dirty="0" smtClean="0">
                <a:solidFill>
                  <a:schemeClr val="tx1"/>
                </a:solidFill>
              </a:rPr>
              <a:t>Rate</a:t>
            </a:r>
            <a:endParaRPr lang="en-US" altLang="en-US" sz="2800" dirty="0">
              <a:solidFill>
                <a:schemeClr val="tx1"/>
              </a:solidFill>
            </a:endParaRPr>
          </a:p>
          <a:p>
            <a:pPr lvl="2" eaLnBrk="1" fontAlgn="auto" hangingPunct="1">
              <a:spcAft>
                <a:spcPts val="0"/>
              </a:spcAft>
              <a:buClr>
                <a:schemeClr val="accent3"/>
              </a:buClr>
              <a:buFont typeface="Arial" pitchFamily="34" charset="0"/>
              <a:buChar char="•"/>
              <a:defRPr/>
            </a:pPr>
            <a:r>
              <a:rPr lang="en-US" altLang="en-US" sz="2800" dirty="0">
                <a:solidFill>
                  <a:schemeClr val="tx1"/>
                </a:solidFill>
              </a:rPr>
              <a:t>Pitch</a:t>
            </a:r>
          </a:p>
          <a:p>
            <a:pPr lvl="2" eaLnBrk="1" fontAlgn="auto" hangingPunct="1">
              <a:spcAft>
                <a:spcPts val="0"/>
              </a:spcAft>
              <a:buClr>
                <a:schemeClr val="accent3"/>
              </a:buClr>
              <a:buFont typeface="Arial" pitchFamily="34" charset="0"/>
              <a:buChar char="•"/>
              <a:defRPr/>
            </a:pPr>
            <a:r>
              <a:rPr lang="en-US" altLang="en-US" sz="2800" dirty="0">
                <a:solidFill>
                  <a:schemeClr val="tx1"/>
                </a:solidFill>
              </a:rPr>
              <a:t>Variety</a:t>
            </a:r>
          </a:p>
          <a:p>
            <a:pPr lvl="2" eaLnBrk="1" fontAlgn="auto" hangingPunct="1">
              <a:spcAft>
                <a:spcPts val="0"/>
              </a:spcAft>
              <a:buClr>
                <a:schemeClr val="accent3"/>
              </a:buClr>
              <a:buFont typeface="Arial" pitchFamily="34" charset="0"/>
              <a:buChar char="•"/>
              <a:defRPr/>
            </a:pPr>
            <a:r>
              <a:rPr lang="en-US" altLang="en-US" sz="2800" dirty="0">
                <a:solidFill>
                  <a:schemeClr val="tx1"/>
                </a:solidFill>
              </a:rPr>
              <a:t>Pronunciation</a:t>
            </a:r>
          </a:p>
          <a:p>
            <a:pPr lvl="2" eaLnBrk="1" fontAlgn="auto" hangingPunct="1">
              <a:spcAft>
                <a:spcPts val="0"/>
              </a:spcAft>
              <a:buClr>
                <a:schemeClr val="accent3"/>
              </a:buClr>
              <a:buFont typeface="Arial" pitchFamily="34" charset="0"/>
              <a:buChar char="•"/>
              <a:defRPr/>
            </a:pPr>
            <a:r>
              <a:rPr lang="en-US" altLang="en-US" sz="2800" dirty="0">
                <a:solidFill>
                  <a:schemeClr val="tx1"/>
                </a:solidFill>
              </a:rPr>
              <a:t>Articulation</a:t>
            </a:r>
          </a:p>
          <a:p>
            <a:pPr eaLnBrk="1" fontAlgn="auto" hangingPunct="1">
              <a:spcAft>
                <a:spcPts val="0"/>
              </a:spcAft>
              <a:defRPr/>
            </a:pPr>
            <a:endParaRPr lang="en-US" dirty="0"/>
          </a:p>
        </p:txBody>
      </p:sp>
      <p:sp>
        <p:nvSpPr>
          <p:cNvPr id="27653" name="Text Placeholder 4"/>
          <p:cNvSpPr>
            <a:spLocks noGrp="1"/>
          </p:cNvSpPr>
          <p:nvPr>
            <p:ph type="body" sz="quarter" idx="3"/>
          </p:nvPr>
        </p:nvSpPr>
        <p:spPr>
          <a:xfrm>
            <a:off x="4648200" y="1905000"/>
            <a:ext cx="4270375" cy="639763"/>
          </a:xfrm>
        </p:spPr>
        <p:txBody>
          <a:bodyPr/>
          <a:lstStyle/>
          <a:p>
            <a:pPr marL="0" lvl="1" eaLnBrk="1" hangingPunct="1">
              <a:buClr>
                <a:schemeClr val="tx2"/>
              </a:buClr>
            </a:pPr>
            <a:r>
              <a:rPr lang="en-US" altLang="en-US" sz="2800" smtClean="0">
                <a:solidFill>
                  <a:srgbClr val="FF0000"/>
                </a:solidFill>
              </a:rPr>
              <a:t>	Nonverbal Delivery :</a:t>
            </a:r>
          </a:p>
        </p:txBody>
      </p:sp>
      <p:sp>
        <p:nvSpPr>
          <p:cNvPr id="6" name="Content Placeholder 5"/>
          <p:cNvSpPr>
            <a:spLocks noGrp="1"/>
          </p:cNvSpPr>
          <p:nvPr>
            <p:ph sz="quarter" idx="4"/>
          </p:nvPr>
        </p:nvSpPr>
        <p:spPr>
          <a:xfrm>
            <a:off x="4648200" y="2743200"/>
            <a:ext cx="4038600" cy="3951288"/>
          </a:xfrm>
        </p:spPr>
        <p:txBody>
          <a:bodyPr rtlCol="0">
            <a:normAutofit/>
          </a:bodyPr>
          <a:lstStyle/>
          <a:p>
            <a:pPr lvl="2" eaLnBrk="1" fontAlgn="auto" hangingPunct="1">
              <a:spcAft>
                <a:spcPts val="0"/>
              </a:spcAft>
              <a:buClr>
                <a:schemeClr val="accent3"/>
              </a:buClr>
              <a:buFont typeface="Arial" pitchFamily="34" charset="0"/>
              <a:buChar char="•"/>
              <a:defRPr/>
            </a:pPr>
            <a:r>
              <a:rPr lang="en-US" altLang="en-US" sz="2400" dirty="0" smtClean="0">
                <a:solidFill>
                  <a:schemeClr val="tx1"/>
                </a:solidFill>
              </a:rPr>
              <a:t>Facial expressions</a:t>
            </a:r>
          </a:p>
          <a:p>
            <a:pPr lvl="2" eaLnBrk="1" fontAlgn="auto" hangingPunct="1">
              <a:spcAft>
                <a:spcPts val="0"/>
              </a:spcAft>
              <a:buClr>
                <a:schemeClr val="accent3"/>
              </a:buClr>
              <a:buFont typeface="Arial" pitchFamily="34" charset="0"/>
              <a:buChar char="•"/>
              <a:defRPr/>
            </a:pPr>
            <a:r>
              <a:rPr lang="en-US" altLang="en-US" sz="2400" dirty="0" smtClean="0">
                <a:solidFill>
                  <a:schemeClr val="tx1"/>
                </a:solidFill>
              </a:rPr>
              <a:t>Gestures</a:t>
            </a:r>
          </a:p>
          <a:p>
            <a:pPr lvl="2" eaLnBrk="1" fontAlgn="auto" hangingPunct="1">
              <a:spcAft>
                <a:spcPts val="0"/>
              </a:spcAft>
              <a:buClr>
                <a:schemeClr val="accent3"/>
              </a:buClr>
              <a:buFont typeface="Arial" pitchFamily="34" charset="0"/>
              <a:buChar char="•"/>
              <a:defRPr/>
            </a:pPr>
            <a:r>
              <a:rPr lang="en-US" altLang="en-US" sz="2400" dirty="0" smtClean="0">
                <a:solidFill>
                  <a:schemeClr val="tx1"/>
                </a:solidFill>
              </a:rPr>
              <a:t>General </a:t>
            </a:r>
            <a:r>
              <a:rPr lang="en-US" altLang="en-US" sz="2400" dirty="0">
                <a:solidFill>
                  <a:schemeClr val="tx1"/>
                </a:solidFill>
              </a:rPr>
              <a:t>body movement</a:t>
            </a:r>
          </a:p>
          <a:p>
            <a:pPr lvl="2" eaLnBrk="1" fontAlgn="auto" hangingPunct="1">
              <a:spcAft>
                <a:spcPts val="0"/>
              </a:spcAft>
              <a:buClr>
                <a:schemeClr val="accent3"/>
              </a:buClr>
              <a:buFont typeface="Arial" pitchFamily="34" charset="0"/>
              <a:buChar char="•"/>
              <a:defRPr/>
            </a:pPr>
            <a:r>
              <a:rPr lang="en-US" altLang="en-US" sz="2400" dirty="0">
                <a:solidFill>
                  <a:schemeClr val="tx1"/>
                </a:solidFill>
              </a:rPr>
              <a:t>Overall physical appearance</a:t>
            </a:r>
          </a:p>
          <a:p>
            <a:pPr eaLnBrk="1" fontAlgn="auto" hangingPunct="1">
              <a:spcAft>
                <a:spcPts val="0"/>
              </a:spcAft>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p:cTn id="7" dur="1000" fill="hold"/>
                                        <p:tgtEl>
                                          <p:spTgt spid="2765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7651">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7651">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7651">
                                            <p:txEl>
                                              <p:pRg st="0" end="0"/>
                                            </p:txEl>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p:cTn id="13"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4">
                                            <p:txEl>
                                              <p:pRg st="0" end="0"/>
                                            </p:txEl>
                                          </p:spTgt>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p:cTn id="19"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0"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21"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22" dur="1000"/>
                                        <p:tgtEl>
                                          <p:spTgt spid="4">
                                            <p:txEl>
                                              <p:pRg st="1" end="1"/>
                                            </p:txEl>
                                          </p:spTgt>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p:cTn id="25"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6"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7"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8" dur="1000"/>
                                        <p:tgtEl>
                                          <p:spTgt spid="4">
                                            <p:txEl>
                                              <p:pRg st="2" end="2"/>
                                            </p:txEl>
                                          </p:spTgt>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p:cTn id="31"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4">
                                            <p:txEl>
                                              <p:pRg st="3" end="3"/>
                                            </p:txEl>
                                          </p:spTgt>
                                        </p:tgtEl>
                                      </p:cBhvr>
                                    </p:animEffect>
                                  </p:childTnLst>
                                </p:cTn>
                              </p:par>
                              <p:par>
                                <p:cTn id="35" presetID="31" presetClass="entr" presetSubtype="0" fill="hold" grpId="0" nodeType="with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 calcmode="lin" valueType="num">
                                      <p:cBhvr>
                                        <p:cTn id="37" dur="10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8" dur="1000" fill="hold"/>
                                        <p:tgtEl>
                                          <p:spTgt spid="4">
                                            <p:txEl>
                                              <p:pRg st="4" end="4"/>
                                            </p:txEl>
                                          </p:spTgt>
                                        </p:tgtEl>
                                        <p:attrNameLst>
                                          <p:attrName>ppt_h</p:attrName>
                                        </p:attrNameLst>
                                      </p:cBhvr>
                                      <p:tavLst>
                                        <p:tav tm="0">
                                          <p:val>
                                            <p:fltVal val="0"/>
                                          </p:val>
                                        </p:tav>
                                        <p:tav tm="100000">
                                          <p:val>
                                            <p:strVal val="#ppt_h"/>
                                          </p:val>
                                        </p:tav>
                                      </p:tavLst>
                                    </p:anim>
                                    <p:anim calcmode="lin" valueType="num">
                                      <p:cBhvr>
                                        <p:cTn id="39" dur="1000" fill="hold"/>
                                        <p:tgtEl>
                                          <p:spTgt spid="4">
                                            <p:txEl>
                                              <p:pRg st="4" end="4"/>
                                            </p:txEl>
                                          </p:spTgt>
                                        </p:tgtEl>
                                        <p:attrNameLst>
                                          <p:attrName>style.rotation</p:attrName>
                                        </p:attrNameLst>
                                      </p:cBhvr>
                                      <p:tavLst>
                                        <p:tav tm="0">
                                          <p:val>
                                            <p:fltVal val="90"/>
                                          </p:val>
                                        </p:tav>
                                        <p:tav tm="100000">
                                          <p:val>
                                            <p:fltVal val="0"/>
                                          </p:val>
                                        </p:tav>
                                      </p:tavLst>
                                    </p:anim>
                                    <p:animEffect transition="in" filter="fade">
                                      <p:cBhvr>
                                        <p:cTn id="40" dur="1000"/>
                                        <p:tgtEl>
                                          <p:spTgt spid="4">
                                            <p:txEl>
                                              <p:pRg st="4" end="4"/>
                                            </p:txEl>
                                          </p:spTgt>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anim calcmode="lin" valueType="num">
                                      <p:cBhvr>
                                        <p:cTn id="43" dur="1000" fill="hold"/>
                                        <p:tgtEl>
                                          <p:spTgt spid="4">
                                            <p:txEl>
                                              <p:pRg st="5" end="5"/>
                                            </p:txEl>
                                          </p:spTgt>
                                        </p:tgtEl>
                                        <p:attrNameLst>
                                          <p:attrName>ppt_w</p:attrName>
                                        </p:attrNameLst>
                                      </p:cBhvr>
                                      <p:tavLst>
                                        <p:tav tm="0">
                                          <p:val>
                                            <p:fltVal val="0"/>
                                          </p:val>
                                        </p:tav>
                                        <p:tav tm="100000">
                                          <p:val>
                                            <p:strVal val="#ppt_w"/>
                                          </p:val>
                                        </p:tav>
                                      </p:tavLst>
                                    </p:anim>
                                    <p:anim calcmode="lin" valueType="num">
                                      <p:cBhvr>
                                        <p:cTn id="44" dur="1000" fill="hold"/>
                                        <p:tgtEl>
                                          <p:spTgt spid="4">
                                            <p:txEl>
                                              <p:pRg st="5" end="5"/>
                                            </p:txEl>
                                          </p:spTgt>
                                        </p:tgtEl>
                                        <p:attrNameLst>
                                          <p:attrName>ppt_h</p:attrName>
                                        </p:attrNameLst>
                                      </p:cBhvr>
                                      <p:tavLst>
                                        <p:tav tm="0">
                                          <p:val>
                                            <p:fltVal val="0"/>
                                          </p:val>
                                        </p:tav>
                                        <p:tav tm="100000">
                                          <p:val>
                                            <p:strVal val="#ppt_h"/>
                                          </p:val>
                                        </p:tav>
                                      </p:tavLst>
                                    </p:anim>
                                    <p:anim calcmode="lin" valueType="num">
                                      <p:cBhvr>
                                        <p:cTn id="45" dur="1000" fill="hold"/>
                                        <p:tgtEl>
                                          <p:spTgt spid="4">
                                            <p:txEl>
                                              <p:pRg st="5" end="5"/>
                                            </p:txEl>
                                          </p:spTgt>
                                        </p:tgtEl>
                                        <p:attrNameLst>
                                          <p:attrName>style.rotation</p:attrName>
                                        </p:attrNameLst>
                                      </p:cBhvr>
                                      <p:tavLst>
                                        <p:tav tm="0">
                                          <p:val>
                                            <p:fltVal val="90"/>
                                          </p:val>
                                        </p:tav>
                                        <p:tav tm="100000">
                                          <p:val>
                                            <p:fltVal val="0"/>
                                          </p:val>
                                        </p:tav>
                                      </p:tavLst>
                                    </p:anim>
                                    <p:animEffect transition="in" filter="fade">
                                      <p:cBhvr>
                                        <p:cTn id="46" dur="1000"/>
                                        <p:tgtEl>
                                          <p:spTgt spid="4">
                                            <p:txEl>
                                              <p:pRg st="5" end="5"/>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grpId="0" nodeType="clickEffect">
                                  <p:stCondLst>
                                    <p:cond delay="0"/>
                                  </p:stCondLst>
                                  <p:childTnLst>
                                    <p:set>
                                      <p:cBhvr>
                                        <p:cTn id="50" dur="1" fill="hold">
                                          <p:stCondLst>
                                            <p:cond delay="0"/>
                                          </p:stCondLst>
                                        </p:cTn>
                                        <p:tgtEl>
                                          <p:spTgt spid="27653">
                                            <p:txEl>
                                              <p:pRg st="0" end="0"/>
                                            </p:txEl>
                                          </p:spTgt>
                                        </p:tgtEl>
                                        <p:attrNameLst>
                                          <p:attrName>style.visibility</p:attrName>
                                        </p:attrNameLst>
                                      </p:cBhvr>
                                      <p:to>
                                        <p:strVal val="visible"/>
                                      </p:to>
                                    </p:set>
                                    <p:anim calcmode="lin" valueType="num">
                                      <p:cBhvr>
                                        <p:cTn id="51" dur="1000" fill="hold"/>
                                        <p:tgtEl>
                                          <p:spTgt spid="27653">
                                            <p:txEl>
                                              <p:pRg st="0" end="0"/>
                                            </p:txEl>
                                          </p:spTgt>
                                        </p:tgtEl>
                                        <p:attrNameLst>
                                          <p:attrName>ppt_w</p:attrName>
                                        </p:attrNameLst>
                                      </p:cBhvr>
                                      <p:tavLst>
                                        <p:tav tm="0">
                                          <p:val>
                                            <p:fltVal val="0"/>
                                          </p:val>
                                        </p:tav>
                                        <p:tav tm="100000">
                                          <p:val>
                                            <p:strVal val="#ppt_w"/>
                                          </p:val>
                                        </p:tav>
                                      </p:tavLst>
                                    </p:anim>
                                    <p:anim calcmode="lin" valueType="num">
                                      <p:cBhvr>
                                        <p:cTn id="52" dur="1000" fill="hold"/>
                                        <p:tgtEl>
                                          <p:spTgt spid="27653">
                                            <p:txEl>
                                              <p:pRg st="0" end="0"/>
                                            </p:txEl>
                                          </p:spTgt>
                                        </p:tgtEl>
                                        <p:attrNameLst>
                                          <p:attrName>ppt_h</p:attrName>
                                        </p:attrNameLst>
                                      </p:cBhvr>
                                      <p:tavLst>
                                        <p:tav tm="0">
                                          <p:val>
                                            <p:fltVal val="0"/>
                                          </p:val>
                                        </p:tav>
                                        <p:tav tm="100000">
                                          <p:val>
                                            <p:strVal val="#ppt_h"/>
                                          </p:val>
                                        </p:tav>
                                      </p:tavLst>
                                    </p:anim>
                                    <p:anim calcmode="lin" valueType="num">
                                      <p:cBhvr>
                                        <p:cTn id="53" dur="1000" fill="hold"/>
                                        <p:tgtEl>
                                          <p:spTgt spid="27653">
                                            <p:txEl>
                                              <p:pRg st="0" end="0"/>
                                            </p:txEl>
                                          </p:spTgt>
                                        </p:tgtEl>
                                        <p:attrNameLst>
                                          <p:attrName>style.rotation</p:attrName>
                                        </p:attrNameLst>
                                      </p:cBhvr>
                                      <p:tavLst>
                                        <p:tav tm="0">
                                          <p:val>
                                            <p:fltVal val="90"/>
                                          </p:val>
                                        </p:tav>
                                        <p:tav tm="100000">
                                          <p:val>
                                            <p:fltVal val="0"/>
                                          </p:val>
                                        </p:tav>
                                      </p:tavLst>
                                    </p:anim>
                                    <p:animEffect transition="in" filter="fade">
                                      <p:cBhvr>
                                        <p:cTn id="54" dur="1000"/>
                                        <p:tgtEl>
                                          <p:spTgt spid="27653">
                                            <p:txEl>
                                              <p:pRg st="0" end="0"/>
                                            </p:txEl>
                                          </p:spTgt>
                                        </p:tgtEl>
                                      </p:cBhvr>
                                    </p:animEffect>
                                  </p:childTnLst>
                                </p:cTn>
                              </p:par>
                              <p:par>
                                <p:cTn id="55" presetID="31" presetClass="entr" presetSubtype="0" fill="hold" grpId="0" nodeType="withEffect">
                                  <p:stCondLst>
                                    <p:cond delay="0"/>
                                  </p:stCondLst>
                                  <p:childTnLst>
                                    <p:set>
                                      <p:cBhvr>
                                        <p:cTn id="56" dur="1" fill="hold">
                                          <p:stCondLst>
                                            <p:cond delay="0"/>
                                          </p:stCondLst>
                                        </p:cTn>
                                        <p:tgtEl>
                                          <p:spTgt spid="6">
                                            <p:txEl>
                                              <p:pRg st="0" end="0"/>
                                            </p:txEl>
                                          </p:spTgt>
                                        </p:tgtEl>
                                        <p:attrNameLst>
                                          <p:attrName>style.visibility</p:attrName>
                                        </p:attrNameLst>
                                      </p:cBhvr>
                                      <p:to>
                                        <p:strVal val="visible"/>
                                      </p:to>
                                    </p:set>
                                    <p:anim calcmode="lin" valueType="num">
                                      <p:cBhvr>
                                        <p:cTn id="5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5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5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60" dur="1000"/>
                                        <p:tgtEl>
                                          <p:spTgt spid="6">
                                            <p:txEl>
                                              <p:pRg st="0" end="0"/>
                                            </p:txEl>
                                          </p:spTgt>
                                        </p:tgtEl>
                                      </p:cBhvr>
                                    </p:animEffect>
                                  </p:childTnLst>
                                </p:cTn>
                              </p:par>
                              <p:par>
                                <p:cTn id="61" presetID="31" presetClass="entr" presetSubtype="0" fill="hold" grpId="0" nodeType="withEffect">
                                  <p:stCondLst>
                                    <p:cond delay="0"/>
                                  </p:stCondLst>
                                  <p:childTnLst>
                                    <p:set>
                                      <p:cBhvr>
                                        <p:cTn id="62" dur="1" fill="hold">
                                          <p:stCondLst>
                                            <p:cond delay="0"/>
                                          </p:stCondLst>
                                        </p:cTn>
                                        <p:tgtEl>
                                          <p:spTgt spid="6">
                                            <p:txEl>
                                              <p:pRg st="1" end="1"/>
                                            </p:txEl>
                                          </p:spTgt>
                                        </p:tgtEl>
                                        <p:attrNameLst>
                                          <p:attrName>style.visibility</p:attrName>
                                        </p:attrNameLst>
                                      </p:cBhvr>
                                      <p:to>
                                        <p:strVal val="visible"/>
                                      </p:to>
                                    </p:set>
                                    <p:anim calcmode="lin" valueType="num">
                                      <p:cBhvr>
                                        <p:cTn id="63"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64"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65"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66" dur="1000"/>
                                        <p:tgtEl>
                                          <p:spTgt spid="6">
                                            <p:txEl>
                                              <p:pRg st="1" end="1"/>
                                            </p:txEl>
                                          </p:spTgt>
                                        </p:tgtEl>
                                      </p:cBhvr>
                                    </p:animEffect>
                                  </p:childTnLst>
                                </p:cTn>
                              </p:par>
                              <p:par>
                                <p:cTn id="67" presetID="31" presetClass="entr" presetSubtype="0" fill="hold" grpId="0" nodeType="withEffect">
                                  <p:stCondLst>
                                    <p:cond delay="0"/>
                                  </p:stCondLst>
                                  <p:childTnLst>
                                    <p:set>
                                      <p:cBhvr>
                                        <p:cTn id="68" dur="1" fill="hold">
                                          <p:stCondLst>
                                            <p:cond delay="0"/>
                                          </p:stCondLst>
                                        </p:cTn>
                                        <p:tgtEl>
                                          <p:spTgt spid="6">
                                            <p:txEl>
                                              <p:pRg st="2" end="2"/>
                                            </p:txEl>
                                          </p:spTgt>
                                        </p:tgtEl>
                                        <p:attrNameLst>
                                          <p:attrName>style.visibility</p:attrName>
                                        </p:attrNameLst>
                                      </p:cBhvr>
                                      <p:to>
                                        <p:strVal val="visible"/>
                                      </p:to>
                                    </p:set>
                                    <p:anim calcmode="lin" valueType="num">
                                      <p:cBhvr>
                                        <p:cTn id="69"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70"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71"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72" dur="1000"/>
                                        <p:tgtEl>
                                          <p:spTgt spid="6">
                                            <p:txEl>
                                              <p:pRg st="2" end="2"/>
                                            </p:txEl>
                                          </p:spTgt>
                                        </p:tgtEl>
                                      </p:cBhvr>
                                    </p:animEffect>
                                  </p:childTnLst>
                                </p:cTn>
                              </p:par>
                              <p:par>
                                <p:cTn id="73" presetID="31" presetClass="entr" presetSubtype="0" fill="hold" grpId="0" nodeType="withEffect">
                                  <p:stCondLst>
                                    <p:cond delay="0"/>
                                  </p:stCondLst>
                                  <p:childTnLst>
                                    <p:set>
                                      <p:cBhvr>
                                        <p:cTn id="74" dur="1" fill="hold">
                                          <p:stCondLst>
                                            <p:cond delay="0"/>
                                          </p:stCondLst>
                                        </p:cTn>
                                        <p:tgtEl>
                                          <p:spTgt spid="6">
                                            <p:txEl>
                                              <p:pRg st="3" end="3"/>
                                            </p:txEl>
                                          </p:spTgt>
                                        </p:tgtEl>
                                        <p:attrNameLst>
                                          <p:attrName>style.visibility</p:attrName>
                                        </p:attrNameLst>
                                      </p:cBhvr>
                                      <p:to>
                                        <p:strVal val="visible"/>
                                      </p:to>
                                    </p:set>
                                    <p:anim calcmode="lin" valueType="num">
                                      <p:cBhvr>
                                        <p:cTn id="75"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76"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77"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78"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P spid="4" grpId="0" build="p"/>
      <p:bldP spid="27653" grpId="0" build="p"/>
      <p:bldP spid="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85800" y="304800"/>
            <a:ext cx="8458200" cy="1143000"/>
          </a:xfrm>
        </p:spPr>
        <p:txBody>
          <a:bodyPr/>
          <a:lstStyle/>
          <a:p>
            <a:pPr eaLnBrk="1" fontAlgn="auto" hangingPunct="1">
              <a:spcAft>
                <a:spcPts val="0"/>
              </a:spcAft>
              <a:defRPr/>
            </a:pPr>
            <a:r>
              <a:rPr lang="en-US" altLang="en-US" b="1" dirty="0" smtClean="0"/>
              <a:t>PROFESSIONAL DRESS ATTIRE</a:t>
            </a:r>
          </a:p>
        </p:txBody>
      </p:sp>
      <p:sp>
        <p:nvSpPr>
          <p:cNvPr id="3" name="Content Placeholder 2"/>
          <p:cNvSpPr>
            <a:spLocks noGrp="1"/>
          </p:cNvSpPr>
          <p:nvPr>
            <p:ph sz="half" idx="1"/>
          </p:nvPr>
        </p:nvSpPr>
        <p:spPr>
          <a:xfrm>
            <a:off x="990600" y="1828800"/>
            <a:ext cx="7391400" cy="4648200"/>
          </a:xfrm>
        </p:spPr>
        <p:txBody>
          <a:bodyPr rtlCol="0">
            <a:normAutofit/>
          </a:bodyPr>
          <a:lstStyle/>
          <a:p>
            <a:pPr marL="0" indent="0" eaLnBrk="1" fontAlgn="auto" hangingPunct="1">
              <a:spcAft>
                <a:spcPts val="0"/>
              </a:spcAft>
              <a:buFont typeface="Wingdings" pitchFamily="2" charset="2"/>
              <a:buNone/>
              <a:defRPr/>
            </a:pPr>
            <a:r>
              <a:rPr lang="en-US" sz="3200" b="1" dirty="0">
                <a:solidFill>
                  <a:srgbClr val="FF0000"/>
                </a:solidFill>
              </a:rPr>
              <a:t>DO’s</a:t>
            </a:r>
            <a:r>
              <a:rPr lang="en-US" sz="3200" b="1" dirty="0" smtClean="0">
                <a:solidFill>
                  <a:srgbClr val="FF0000"/>
                </a:solidFill>
              </a:rPr>
              <a:t>….</a:t>
            </a:r>
          </a:p>
          <a:p>
            <a:pPr marL="0" indent="0" eaLnBrk="1" fontAlgn="auto" hangingPunct="1">
              <a:spcAft>
                <a:spcPts val="0"/>
              </a:spcAft>
              <a:buFont typeface="Wingdings" pitchFamily="2" charset="2"/>
              <a:buNone/>
              <a:defRPr/>
            </a:pPr>
            <a:endParaRPr lang="en-US" sz="2000" dirty="0"/>
          </a:p>
          <a:p>
            <a:pPr eaLnBrk="1" fontAlgn="auto" hangingPunct="1">
              <a:spcAft>
                <a:spcPts val="0"/>
              </a:spcAft>
              <a:defRPr/>
            </a:pPr>
            <a:r>
              <a:rPr lang="en-US" sz="2400" dirty="0">
                <a:solidFill>
                  <a:schemeClr val="tx1"/>
                </a:solidFill>
              </a:rPr>
              <a:t>Solid Colors/Neutral or Subdued Colors</a:t>
            </a:r>
          </a:p>
          <a:p>
            <a:pPr eaLnBrk="1" fontAlgn="auto" hangingPunct="1">
              <a:spcAft>
                <a:spcPts val="0"/>
              </a:spcAft>
              <a:defRPr/>
            </a:pPr>
            <a:r>
              <a:rPr lang="en-US" sz="2400" dirty="0">
                <a:solidFill>
                  <a:schemeClr val="tx1"/>
                </a:solidFill>
              </a:rPr>
              <a:t>Conservative outfits</a:t>
            </a:r>
          </a:p>
          <a:p>
            <a:pPr eaLnBrk="1" fontAlgn="auto" hangingPunct="1">
              <a:spcAft>
                <a:spcPts val="0"/>
              </a:spcAft>
              <a:defRPr/>
            </a:pPr>
            <a:r>
              <a:rPr lang="en-US" sz="2400" dirty="0">
                <a:solidFill>
                  <a:schemeClr val="tx1"/>
                </a:solidFill>
              </a:rPr>
              <a:t>Dark dress pants/white or light colored shirt</a:t>
            </a:r>
          </a:p>
          <a:p>
            <a:pPr eaLnBrk="1" fontAlgn="auto" hangingPunct="1">
              <a:spcAft>
                <a:spcPts val="0"/>
              </a:spcAft>
              <a:defRPr/>
            </a:pPr>
            <a:r>
              <a:rPr lang="en-US" sz="2400" dirty="0">
                <a:solidFill>
                  <a:schemeClr val="tx1"/>
                </a:solidFill>
              </a:rPr>
              <a:t>Women…Light/natural-looking make-up and minimal </a:t>
            </a:r>
          </a:p>
          <a:p>
            <a:pPr eaLnBrk="1" fontAlgn="auto" hangingPunct="1">
              <a:spcAft>
                <a:spcPts val="0"/>
              </a:spcAft>
              <a:defRPr/>
            </a:pPr>
            <a:r>
              <a:rPr lang="en-US" sz="2400" dirty="0">
                <a:solidFill>
                  <a:schemeClr val="tx1"/>
                </a:solidFill>
              </a:rPr>
              <a:t>Overall good hygiene (a clean, polished appearance)</a:t>
            </a:r>
          </a:p>
          <a:p>
            <a:pPr eaLnBrk="1" fontAlgn="auto" hangingPunct="1">
              <a:spcAft>
                <a:spcPts val="0"/>
              </a:spcAft>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533400" y="304800"/>
            <a:ext cx="8458200" cy="1143000"/>
          </a:xfrm>
        </p:spPr>
        <p:txBody>
          <a:bodyPr/>
          <a:lstStyle/>
          <a:p>
            <a:pPr eaLnBrk="1" fontAlgn="auto" hangingPunct="1">
              <a:spcAft>
                <a:spcPts val="0"/>
              </a:spcAft>
              <a:defRPr/>
            </a:pPr>
            <a:r>
              <a:rPr lang="en-US" altLang="en-US" b="1" dirty="0" smtClean="0"/>
              <a:t>PROFESSIONAL DRESS ATTIRE</a:t>
            </a:r>
          </a:p>
        </p:txBody>
      </p:sp>
      <p:sp>
        <p:nvSpPr>
          <p:cNvPr id="3" name="Content Placeholder 2"/>
          <p:cNvSpPr>
            <a:spLocks noGrp="1"/>
          </p:cNvSpPr>
          <p:nvPr>
            <p:ph idx="1"/>
          </p:nvPr>
        </p:nvSpPr>
        <p:spPr>
          <a:xfrm>
            <a:off x="762000" y="1828800"/>
            <a:ext cx="7924800" cy="4648200"/>
          </a:xfrm>
        </p:spPr>
        <p:txBody>
          <a:bodyPr rtlCol="0">
            <a:normAutofit lnSpcReduction="10000"/>
          </a:bodyPr>
          <a:lstStyle/>
          <a:p>
            <a:pPr marL="0" indent="0" eaLnBrk="1" fontAlgn="auto" hangingPunct="1">
              <a:spcAft>
                <a:spcPts val="0"/>
              </a:spcAft>
              <a:buFont typeface="Wingdings" pitchFamily="2" charset="2"/>
              <a:buNone/>
              <a:defRPr/>
            </a:pPr>
            <a:r>
              <a:rPr lang="en-US" sz="3200" b="1" dirty="0" smtClean="0">
                <a:solidFill>
                  <a:srgbClr val="FF0000"/>
                </a:solidFill>
              </a:rPr>
              <a:t>DON’TS….</a:t>
            </a:r>
            <a:endParaRPr lang="en-US" sz="3200" dirty="0" smtClean="0">
              <a:solidFill>
                <a:srgbClr val="FF0000"/>
              </a:solidFill>
            </a:endParaRPr>
          </a:p>
          <a:p>
            <a:pPr eaLnBrk="1" fontAlgn="auto" hangingPunct="1">
              <a:spcAft>
                <a:spcPts val="0"/>
              </a:spcAft>
              <a:defRPr/>
            </a:pPr>
            <a:r>
              <a:rPr lang="en-US" sz="2000" dirty="0" smtClean="0">
                <a:solidFill>
                  <a:schemeClr val="tx1"/>
                </a:solidFill>
              </a:rPr>
              <a:t>Tattoos (cover if possible)</a:t>
            </a:r>
          </a:p>
          <a:p>
            <a:pPr eaLnBrk="1" fontAlgn="auto" hangingPunct="1">
              <a:spcAft>
                <a:spcPts val="0"/>
              </a:spcAft>
              <a:defRPr/>
            </a:pPr>
            <a:r>
              <a:rPr lang="en-US" sz="2000" dirty="0" smtClean="0">
                <a:solidFill>
                  <a:schemeClr val="tx1"/>
                </a:solidFill>
              </a:rPr>
              <a:t>Hair that hangs in the face and/or has to be repeatedly fixed and/or covers eyes</a:t>
            </a:r>
          </a:p>
          <a:p>
            <a:pPr eaLnBrk="1" fontAlgn="auto" hangingPunct="1">
              <a:spcAft>
                <a:spcPts val="0"/>
              </a:spcAft>
              <a:defRPr/>
            </a:pPr>
            <a:r>
              <a:rPr lang="en-US" sz="2000" u="sng" dirty="0" smtClean="0">
                <a:solidFill>
                  <a:schemeClr val="tx1"/>
                </a:solidFill>
              </a:rPr>
              <a:t>Women</a:t>
            </a:r>
            <a:r>
              <a:rPr lang="en-US" sz="2000" dirty="0" smtClean="0">
                <a:solidFill>
                  <a:schemeClr val="tx1"/>
                </a:solidFill>
              </a:rPr>
              <a:t>…. No Heavy perfume, Low-cut tops, Sheer blouses or skirts, Crop shirts, Sleeveless/halter tops and NO Big/bold/excessive jewelry</a:t>
            </a:r>
          </a:p>
          <a:p>
            <a:pPr eaLnBrk="1" fontAlgn="auto" hangingPunct="1">
              <a:spcAft>
                <a:spcPts val="0"/>
              </a:spcAft>
              <a:defRPr/>
            </a:pPr>
            <a:r>
              <a:rPr lang="en-US" sz="2000" u="sng" dirty="0" smtClean="0">
                <a:solidFill>
                  <a:schemeClr val="tx1"/>
                </a:solidFill>
              </a:rPr>
              <a:t>Men</a:t>
            </a:r>
            <a:r>
              <a:rPr lang="en-US" sz="2000" dirty="0" smtClean="0">
                <a:solidFill>
                  <a:schemeClr val="tx1"/>
                </a:solidFill>
              </a:rPr>
              <a:t>…. Wrinkled/Un-Ironed shirts, Baggy and/or low-hanging pants, Facial hair, Heavy cologne</a:t>
            </a:r>
          </a:p>
          <a:p>
            <a:pPr eaLnBrk="1" fontAlgn="auto" hangingPunct="1">
              <a:spcAft>
                <a:spcPts val="0"/>
              </a:spcAft>
              <a:defRPr/>
            </a:pPr>
            <a:r>
              <a:rPr lang="en-US" sz="2000" dirty="0" smtClean="0">
                <a:solidFill>
                  <a:schemeClr val="tx1"/>
                </a:solidFill>
              </a:rPr>
              <a:t>Hats/caps</a:t>
            </a:r>
          </a:p>
          <a:p>
            <a:pPr eaLnBrk="1" fontAlgn="auto" hangingPunct="1">
              <a:spcAft>
                <a:spcPts val="0"/>
              </a:spcAft>
              <a:defRPr/>
            </a:pPr>
            <a:r>
              <a:rPr lang="en-US" sz="2000" dirty="0" smtClean="0">
                <a:solidFill>
                  <a:schemeClr val="tx1"/>
                </a:solidFill>
              </a:rPr>
              <a:t>Tennis shoes/boots/sandals/hiking shoes/ Flip-flop, thong, platform shoes</a:t>
            </a:r>
          </a:p>
          <a:p>
            <a:pPr eaLnBrk="1" fontAlgn="auto" hangingPunct="1">
              <a:spcAft>
                <a:spcPts val="0"/>
              </a:spcAft>
              <a:defRPr/>
            </a:pPr>
            <a:r>
              <a:rPr lang="en-US" sz="2000" dirty="0" smtClean="0">
                <a:solidFill>
                  <a:schemeClr val="tx1"/>
                </a:solidFill>
              </a:rPr>
              <a:t>No gum or candy</a:t>
            </a:r>
          </a:p>
          <a:p>
            <a:pPr eaLnBrk="1" fontAlgn="auto" hangingPunct="1">
              <a:spcAft>
                <a:spcPts val="0"/>
              </a:spcAft>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304800"/>
            <a:ext cx="8686800" cy="1143000"/>
          </a:xfrm>
        </p:spPr>
        <p:txBody>
          <a:bodyPr/>
          <a:lstStyle/>
          <a:p>
            <a:pPr eaLnBrk="1" fontAlgn="auto" hangingPunct="1">
              <a:spcAft>
                <a:spcPts val="0"/>
              </a:spcAft>
              <a:defRPr/>
            </a:pPr>
            <a:r>
              <a:rPr lang="en-US" altLang="en-US" b="1" dirty="0"/>
              <a:t>2</a:t>
            </a:r>
            <a:r>
              <a:rPr lang="en-US" altLang="en-US" b="1" dirty="0" smtClean="0"/>
              <a:t>. GATHER SUPPORTING MATTERIAL</a:t>
            </a:r>
          </a:p>
        </p:txBody>
      </p:sp>
      <p:sp>
        <p:nvSpPr>
          <p:cNvPr id="35843" name="Rectangle 3"/>
          <p:cNvSpPr>
            <a:spLocks noGrp="1" noChangeArrowheads="1"/>
          </p:cNvSpPr>
          <p:nvPr>
            <p:ph idx="1"/>
          </p:nvPr>
        </p:nvSpPr>
        <p:spPr>
          <a:xfrm>
            <a:off x="228600" y="1752600"/>
            <a:ext cx="8915400" cy="4724400"/>
          </a:xfrm>
        </p:spPr>
        <p:txBody>
          <a:bodyPr rtlCol="0">
            <a:normAutofit/>
          </a:bodyPr>
          <a:lstStyle/>
          <a:p>
            <a:pPr marL="0" indent="0" eaLnBrk="1" fontAlgn="auto" hangingPunct="1">
              <a:spcAft>
                <a:spcPts val="0"/>
              </a:spcAft>
              <a:buFont typeface="Wingdings" pitchFamily="2" charset="2"/>
              <a:buNone/>
              <a:defRPr/>
            </a:pPr>
            <a:r>
              <a:rPr lang="en-US" altLang="en-US" b="1" dirty="0" smtClean="0">
                <a:solidFill>
                  <a:srgbClr val="FF0000"/>
                </a:solidFill>
              </a:rPr>
              <a:t>Supporting Material</a:t>
            </a:r>
            <a:r>
              <a:rPr lang="en-US" altLang="en-US" dirty="0" smtClean="0">
                <a:solidFill>
                  <a:srgbClr val="FF0000"/>
                </a:solidFill>
              </a:rPr>
              <a:t> </a:t>
            </a:r>
            <a:r>
              <a:rPr lang="en-US" altLang="en-US" dirty="0" smtClean="0">
                <a:solidFill>
                  <a:schemeClr val="tx1"/>
                </a:solidFill>
              </a:rPr>
              <a:t>– Illustrates the main points by clarifying, elaborating and verifying the speakers ideas.</a:t>
            </a:r>
          </a:p>
          <a:p>
            <a:pPr lvl="1" eaLnBrk="1" fontAlgn="auto" hangingPunct="1">
              <a:spcAft>
                <a:spcPts val="0"/>
              </a:spcAft>
              <a:defRPr/>
            </a:pPr>
            <a:endParaRPr lang="en-US" altLang="en-US" dirty="0" smtClean="0">
              <a:solidFill>
                <a:schemeClr val="tx1"/>
              </a:solidFill>
            </a:endParaRPr>
          </a:p>
          <a:p>
            <a:pPr eaLnBrk="1" fontAlgn="auto" hangingPunct="1">
              <a:spcAft>
                <a:spcPts val="0"/>
              </a:spcAft>
              <a:defRPr/>
            </a:pPr>
            <a:r>
              <a:rPr lang="en-US" sz="2000" dirty="0">
                <a:solidFill>
                  <a:schemeClr val="tx1"/>
                </a:solidFill>
              </a:rPr>
              <a:t>Definition – the dictionary meaning of a word; give a source</a:t>
            </a:r>
          </a:p>
          <a:p>
            <a:pPr eaLnBrk="1" fontAlgn="auto" hangingPunct="1">
              <a:spcAft>
                <a:spcPts val="0"/>
              </a:spcAft>
              <a:defRPr/>
            </a:pPr>
            <a:r>
              <a:rPr lang="en-US" sz="2000" dirty="0">
                <a:solidFill>
                  <a:schemeClr val="tx1"/>
                </a:solidFill>
              </a:rPr>
              <a:t>Illustration – a personal story that helps to further clarify the idea or point</a:t>
            </a:r>
          </a:p>
          <a:p>
            <a:pPr eaLnBrk="1" fontAlgn="auto" hangingPunct="1">
              <a:spcAft>
                <a:spcPts val="0"/>
              </a:spcAft>
              <a:defRPr/>
            </a:pPr>
            <a:r>
              <a:rPr lang="en-US" sz="2000" dirty="0">
                <a:solidFill>
                  <a:schemeClr val="tx1"/>
                </a:solidFill>
              </a:rPr>
              <a:t>Example – a specific representation of a group or type</a:t>
            </a:r>
          </a:p>
          <a:p>
            <a:pPr eaLnBrk="1" fontAlgn="auto" hangingPunct="1">
              <a:spcAft>
                <a:spcPts val="0"/>
              </a:spcAft>
              <a:defRPr/>
            </a:pPr>
            <a:r>
              <a:rPr lang="en-US" sz="2000" dirty="0">
                <a:solidFill>
                  <a:schemeClr val="tx1"/>
                </a:solidFill>
              </a:rPr>
              <a:t>Statistic – a numeric collection of data; give a source</a:t>
            </a:r>
          </a:p>
          <a:p>
            <a:pPr eaLnBrk="1" fontAlgn="auto" hangingPunct="1">
              <a:spcAft>
                <a:spcPts val="0"/>
              </a:spcAft>
              <a:defRPr/>
            </a:pPr>
            <a:r>
              <a:rPr lang="en-US" sz="2000" dirty="0">
                <a:solidFill>
                  <a:schemeClr val="tx1"/>
                </a:solidFill>
              </a:rPr>
              <a:t>Analogy – a comparison of two liked things</a:t>
            </a:r>
          </a:p>
          <a:p>
            <a:pPr eaLnBrk="1" fontAlgn="auto" hangingPunct="1">
              <a:spcAft>
                <a:spcPts val="0"/>
              </a:spcAft>
              <a:defRPr/>
            </a:pPr>
            <a:r>
              <a:rPr lang="en-US" sz="2000" dirty="0">
                <a:solidFill>
                  <a:schemeClr val="tx1"/>
                </a:solidFill>
              </a:rPr>
              <a:t>Quote –  to cite someone’s statement or thoughts; give a source</a:t>
            </a:r>
          </a:p>
          <a:p>
            <a:pPr eaLnBrk="1" fontAlgn="auto" hangingPunct="1">
              <a:spcAft>
                <a:spcPts val="0"/>
              </a:spcAft>
              <a:defRPr/>
            </a:pPr>
            <a:r>
              <a:rPr lang="en-US" sz="2000" dirty="0">
                <a:solidFill>
                  <a:schemeClr val="tx1"/>
                </a:solidFill>
              </a:rPr>
              <a:t>Restatement – to restate the main idea of the topic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fade">
                                      <p:cBhvr>
                                        <p:cTn id="7" dur="2000"/>
                                        <p:tgtEl>
                                          <p:spTgt spid="358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35843">
                                            <p:txEl>
                                              <p:pRg st="2" end="2"/>
                                            </p:txEl>
                                          </p:spTgt>
                                        </p:tgtEl>
                                        <p:attrNameLst>
                                          <p:attrName>style.visibility</p:attrName>
                                        </p:attrNameLst>
                                      </p:cBhvr>
                                      <p:to>
                                        <p:strVal val="visible"/>
                                      </p:to>
                                    </p:set>
                                    <p:anim calcmode="lin" valueType="num">
                                      <p:cBhvr additive="base">
                                        <p:cTn id="12" dur="500" fill="hold"/>
                                        <p:tgtEl>
                                          <p:spTgt spid="3584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5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35843">
                                            <p:txEl>
                                              <p:pRg st="3" end="3"/>
                                            </p:txEl>
                                          </p:spTgt>
                                        </p:tgtEl>
                                        <p:attrNameLst>
                                          <p:attrName>style.visibility</p:attrName>
                                        </p:attrNameLst>
                                      </p:cBhvr>
                                      <p:to>
                                        <p:strVal val="visible"/>
                                      </p:to>
                                    </p:set>
                                    <p:anim calcmode="lin" valueType="num">
                                      <p:cBhvr additive="base">
                                        <p:cTn id="18" dur="500" fill="hold"/>
                                        <p:tgtEl>
                                          <p:spTgt spid="35843">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5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35843">
                                            <p:txEl>
                                              <p:pRg st="4" end="4"/>
                                            </p:txEl>
                                          </p:spTgt>
                                        </p:tgtEl>
                                        <p:attrNameLst>
                                          <p:attrName>style.visibility</p:attrName>
                                        </p:attrNameLst>
                                      </p:cBhvr>
                                      <p:to>
                                        <p:strVal val="visible"/>
                                      </p:to>
                                    </p:set>
                                    <p:anim calcmode="lin" valueType="num">
                                      <p:cBhvr additive="base">
                                        <p:cTn id="24" dur="500" fill="hold"/>
                                        <p:tgtEl>
                                          <p:spTgt spid="3584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5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nodeType="clickEffect">
                                  <p:stCondLst>
                                    <p:cond delay="0"/>
                                  </p:stCondLst>
                                  <p:childTnLst>
                                    <p:set>
                                      <p:cBhvr>
                                        <p:cTn id="29" dur="1" fill="hold">
                                          <p:stCondLst>
                                            <p:cond delay="0"/>
                                          </p:stCondLst>
                                        </p:cTn>
                                        <p:tgtEl>
                                          <p:spTgt spid="35843">
                                            <p:txEl>
                                              <p:pRg st="5" end="5"/>
                                            </p:txEl>
                                          </p:spTgt>
                                        </p:tgtEl>
                                        <p:attrNameLst>
                                          <p:attrName>style.visibility</p:attrName>
                                        </p:attrNameLst>
                                      </p:cBhvr>
                                      <p:to>
                                        <p:strVal val="visible"/>
                                      </p:to>
                                    </p:set>
                                    <p:anim calcmode="lin" valueType="num">
                                      <p:cBhvr additive="base">
                                        <p:cTn id="30" dur="500" fill="hold"/>
                                        <p:tgtEl>
                                          <p:spTgt spid="35843">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5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nodeType="clickEffect">
                                  <p:stCondLst>
                                    <p:cond delay="0"/>
                                  </p:stCondLst>
                                  <p:childTnLst>
                                    <p:set>
                                      <p:cBhvr>
                                        <p:cTn id="35" dur="1" fill="hold">
                                          <p:stCondLst>
                                            <p:cond delay="0"/>
                                          </p:stCondLst>
                                        </p:cTn>
                                        <p:tgtEl>
                                          <p:spTgt spid="35843">
                                            <p:txEl>
                                              <p:pRg st="6" end="6"/>
                                            </p:txEl>
                                          </p:spTgt>
                                        </p:tgtEl>
                                        <p:attrNameLst>
                                          <p:attrName>style.visibility</p:attrName>
                                        </p:attrNameLst>
                                      </p:cBhvr>
                                      <p:to>
                                        <p:strVal val="visible"/>
                                      </p:to>
                                    </p:set>
                                    <p:anim calcmode="lin" valueType="num">
                                      <p:cBhvr additive="base">
                                        <p:cTn id="36" dur="500" fill="hold"/>
                                        <p:tgtEl>
                                          <p:spTgt spid="35843">
                                            <p:txEl>
                                              <p:pRg st="6" end="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584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nodeType="clickEffect">
                                  <p:stCondLst>
                                    <p:cond delay="0"/>
                                  </p:stCondLst>
                                  <p:childTnLst>
                                    <p:set>
                                      <p:cBhvr>
                                        <p:cTn id="41" dur="1" fill="hold">
                                          <p:stCondLst>
                                            <p:cond delay="0"/>
                                          </p:stCondLst>
                                        </p:cTn>
                                        <p:tgtEl>
                                          <p:spTgt spid="35843">
                                            <p:txEl>
                                              <p:pRg st="7" end="7"/>
                                            </p:txEl>
                                          </p:spTgt>
                                        </p:tgtEl>
                                        <p:attrNameLst>
                                          <p:attrName>style.visibility</p:attrName>
                                        </p:attrNameLst>
                                      </p:cBhvr>
                                      <p:to>
                                        <p:strVal val="visible"/>
                                      </p:to>
                                    </p:set>
                                    <p:anim calcmode="lin" valueType="num">
                                      <p:cBhvr additive="base">
                                        <p:cTn id="42" dur="500" fill="hold"/>
                                        <p:tgtEl>
                                          <p:spTgt spid="35843">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584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4" fill="hold" nodeType="clickEffect">
                                  <p:stCondLst>
                                    <p:cond delay="0"/>
                                  </p:stCondLst>
                                  <p:childTnLst>
                                    <p:set>
                                      <p:cBhvr>
                                        <p:cTn id="47" dur="1" fill="hold">
                                          <p:stCondLst>
                                            <p:cond delay="0"/>
                                          </p:stCondLst>
                                        </p:cTn>
                                        <p:tgtEl>
                                          <p:spTgt spid="35843">
                                            <p:txEl>
                                              <p:pRg st="8" end="8"/>
                                            </p:txEl>
                                          </p:spTgt>
                                        </p:tgtEl>
                                        <p:attrNameLst>
                                          <p:attrName>style.visibility</p:attrName>
                                        </p:attrNameLst>
                                      </p:cBhvr>
                                      <p:to>
                                        <p:strVal val="visible"/>
                                      </p:to>
                                    </p:set>
                                    <p:anim calcmode="lin" valueType="num">
                                      <p:cBhvr additive="base">
                                        <p:cTn id="48" dur="500" fill="hold"/>
                                        <p:tgtEl>
                                          <p:spTgt spid="35843">
                                            <p:txEl>
                                              <p:pRg st="8" end="8"/>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584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8600" y="228600"/>
            <a:ext cx="8915400" cy="1143000"/>
          </a:xfrm>
        </p:spPr>
        <p:txBody>
          <a:bodyPr>
            <a:normAutofit fontScale="90000"/>
          </a:bodyPr>
          <a:lstStyle/>
          <a:p>
            <a:pPr eaLnBrk="1" fontAlgn="auto" hangingPunct="1">
              <a:spcAft>
                <a:spcPts val="0"/>
              </a:spcAft>
              <a:defRPr/>
            </a:pPr>
            <a:r>
              <a:rPr lang="en-US" altLang="en-US" b="1" dirty="0"/>
              <a:t>3</a:t>
            </a:r>
            <a:r>
              <a:rPr lang="en-US" altLang="en-US" b="1" dirty="0" smtClean="0"/>
              <a:t>. ORGANIZE THE SUPPORTING MATTERIAL</a:t>
            </a:r>
          </a:p>
        </p:txBody>
      </p:sp>
      <p:sp>
        <p:nvSpPr>
          <p:cNvPr id="37891" name="Rectangle 3"/>
          <p:cNvSpPr>
            <a:spLocks noGrp="1" noChangeArrowheads="1"/>
          </p:cNvSpPr>
          <p:nvPr>
            <p:ph idx="1"/>
          </p:nvPr>
        </p:nvSpPr>
        <p:spPr>
          <a:xfrm>
            <a:off x="381000" y="1828800"/>
            <a:ext cx="8302625" cy="4800600"/>
          </a:xfrm>
        </p:spPr>
        <p:txBody>
          <a:bodyPr rtlCol="0">
            <a:normAutofit/>
          </a:bodyPr>
          <a:lstStyle/>
          <a:p>
            <a:pPr marL="0" indent="0" eaLnBrk="1" fontAlgn="auto" hangingPunct="1">
              <a:spcAft>
                <a:spcPts val="0"/>
              </a:spcAft>
              <a:buFont typeface="Wingdings" pitchFamily="2" charset="2"/>
              <a:buNone/>
              <a:defRPr/>
            </a:pPr>
            <a:r>
              <a:rPr lang="en-US" dirty="0" smtClean="0">
                <a:solidFill>
                  <a:schemeClr val="tx1"/>
                </a:solidFill>
              </a:rPr>
              <a:t>As you gather the supporting material, divide it into </a:t>
            </a:r>
            <a:r>
              <a:rPr lang="en-US" dirty="0">
                <a:solidFill>
                  <a:schemeClr val="tx1"/>
                </a:solidFill>
              </a:rPr>
              <a:t>SUBTOPICS OR CATEGORIES.  Then arrange the categories in an order that makes </a:t>
            </a:r>
            <a:r>
              <a:rPr lang="en-US" dirty="0" smtClean="0">
                <a:solidFill>
                  <a:schemeClr val="tx1"/>
                </a:solidFill>
              </a:rPr>
              <a:t>sense. This becomes the order of the main points.</a:t>
            </a:r>
            <a:r>
              <a:rPr lang="en-US" dirty="0">
                <a:solidFill>
                  <a:schemeClr val="tx1"/>
                </a:solidFill>
              </a:rPr>
              <a:t>	</a:t>
            </a:r>
          </a:p>
          <a:p>
            <a:pPr eaLnBrk="1" fontAlgn="auto" hangingPunct="1">
              <a:spcAft>
                <a:spcPts val="0"/>
              </a:spcAft>
              <a:defRPr/>
            </a:pPr>
            <a:r>
              <a:rPr lang="en-US" dirty="0" smtClean="0">
                <a:solidFill>
                  <a:schemeClr val="tx1"/>
                </a:solidFill>
              </a:rPr>
              <a:t>chronological </a:t>
            </a:r>
            <a:r>
              <a:rPr lang="en-US" dirty="0">
                <a:solidFill>
                  <a:schemeClr val="tx1"/>
                </a:solidFill>
              </a:rPr>
              <a:t>pattern	</a:t>
            </a:r>
          </a:p>
          <a:p>
            <a:pPr eaLnBrk="1" fontAlgn="auto" hangingPunct="1">
              <a:spcAft>
                <a:spcPts val="0"/>
              </a:spcAft>
              <a:defRPr/>
            </a:pPr>
            <a:r>
              <a:rPr lang="en-US" dirty="0" smtClean="0">
                <a:solidFill>
                  <a:schemeClr val="tx1"/>
                </a:solidFill>
              </a:rPr>
              <a:t>topical </a:t>
            </a:r>
            <a:r>
              <a:rPr lang="en-US" dirty="0">
                <a:solidFill>
                  <a:schemeClr val="tx1"/>
                </a:solidFill>
              </a:rPr>
              <a:t>pattern		</a:t>
            </a:r>
          </a:p>
          <a:p>
            <a:pPr eaLnBrk="1" fontAlgn="auto" hangingPunct="1">
              <a:spcAft>
                <a:spcPts val="0"/>
              </a:spcAft>
              <a:defRPr/>
            </a:pPr>
            <a:r>
              <a:rPr lang="en-US" dirty="0" smtClean="0">
                <a:solidFill>
                  <a:schemeClr val="tx1"/>
                </a:solidFill>
              </a:rPr>
              <a:t>climactic </a:t>
            </a:r>
            <a:r>
              <a:rPr lang="en-US" dirty="0">
                <a:solidFill>
                  <a:schemeClr val="tx1"/>
                </a:solidFill>
              </a:rPr>
              <a:t>pattern (bang-</a:t>
            </a:r>
            <a:r>
              <a:rPr lang="en-US" dirty="0" err="1">
                <a:solidFill>
                  <a:schemeClr val="tx1"/>
                </a:solidFill>
              </a:rPr>
              <a:t>bing</a:t>
            </a:r>
            <a:r>
              <a:rPr lang="en-US" dirty="0">
                <a:solidFill>
                  <a:schemeClr val="tx1"/>
                </a:solidFill>
              </a:rPr>
              <a:t>-boom</a:t>
            </a:r>
            <a:r>
              <a:rPr lang="en-US" dirty="0" smtClean="0">
                <a:solidFill>
                  <a:schemeClr val="tx1"/>
                </a:solidFill>
              </a:rPr>
              <a:t>)</a:t>
            </a:r>
          </a:p>
          <a:p>
            <a:pPr eaLnBrk="1" fontAlgn="auto" hangingPunct="1">
              <a:spcAft>
                <a:spcPts val="0"/>
              </a:spcAft>
              <a:defRPr/>
            </a:pPr>
            <a:endParaRPr lang="en-US" dirty="0">
              <a:solidFill>
                <a:schemeClr val="tx1"/>
              </a:solidFill>
            </a:endParaRPr>
          </a:p>
          <a:p>
            <a:pPr eaLnBrk="1" fontAlgn="auto" hangingPunct="1">
              <a:spcAft>
                <a:spcPts val="0"/>
              </a:spcAft>
              <a:defRPr/>
            </a:pPr>
            <a:r>
              <a:rPr lang="en-US" dirty="0" smtClean="0">
                <a:solidFill>
                  <a:schemeClr val="tx1"/>
                </a:solidFill>
              </a:rPr>
              <a:t>cause-effect pattern  (persuasion speeches)</a:t>
            </a:r>
          </a:p>
          <a:p>
            <a:pPr eaLnBrk="1" fontAlgn="auto" hangingPunct="1">
              <a:spcAft>
                <a:spcPts val="0"/>
              </a:spcAft>
              <a:defRPr/>
            </a:pPr>
            <a:r>
              <a:rPr lang="en-US" dirty="0">
                <a:solidFill>
                  <a:schemeClr val="tx1"/>
                </a:solidFill>
              </a:rPr>
              <a:t>problem-solution </a:t>
            </a:r>
            <a:r>
              <a:rPr lang="en-US" dirty="0" smtClean="0">
                <a:solidFill>
                  <a:schemeClr val="tx1"/>
                </a:solidFill>
              </a:rPr>
              <a:t>pattern  </a:t>
            </a:r>
            <a:r>
              <a:rPr lang="en-US" dirty="0">
                <a:solidFill>
                  <a:schemeClr val="tx1"/>
                </a:solidFill>
              </a:rPr>
              <a:t>(persuasion speeches)</a:t>
            </a:r>
          </a:p>
          <a:p>
            <a:pPr eaLnBrk="1" fontAlgn="auto" hangingPunct="1">
              <a:spcAft>
                <a:spcPts val="0"/>
              </a:spcAft>
              <a:defRPr/>
            </a:pPr>
            <a:endParaRPr lang="en-US" dirty="0"/>
          </a:p>
          <a:p>
            <a:pPr eaLnBrk="1" fontAlgn="auto" hangingPunct="1">
              <a:spcAft>
                <a:spcPts val="0"/>
              </a:spcAft>
              <a:defRPr/>
            </a:pPr>
            <a:endParaRPr lang="en-US" dirty="0"/>
          </a:p>
          <a:p>
            <a:pPr eaLnBrk="1" fontAlgn="auto" hangingPunct="1">
              <a:spcAft>
                <a:spcPts val="0"/>
              </a:spcAft>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 calcmode="lin" valueType="num">
                                      <p:cBhvr additive="base">
                                        <p:cTn id="7" dur="500" fill="hold"/>
                                        <p:tgtEl>
                                          <p:spTgt spid="378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78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7891">
                                            <p:txEl>
                                              <p:pRg st="1" end="1"/>
                                            </p:txEl>
                                          </p:spTgt>
                                        </p:tgtEl>
                                        <p:attrNameLst>
                                          <p:attrName>style.visibility</p:attrName>
                                        </p:attrNameLst>
                                      </p:cBhvr>
                                      <p:to>
                                        <p:strVal val="visible"/>
                                      </p:to>
                                    </p:set>
                                    <p:animEffect transition="in" filter="fade">
                                      <p:cBhvr>
                                        <p:cTn id="13" dur="2000"/>
                                        <p:tgtEl>
                                          <p:spTgt spid="37891">
                                            <p:txEl>
                                              <p:pRg st="1" end="1"/>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7891">
                                            <p:txEl>
                                              <p:pRg st="2" end="2"/>
                                            </p:txEl>
                                          </p:spTgt>
                                        </p:tgtEl>
                                        <p:attrNameLst>
                                          <p:attrName>style.visibility</p:attrName>
                                        </p:attrNameLst>
                                      </p:cBhvr>
                                      <p:to>
                                        <p:strVal val="visible"/>
                                      </p:to>
                                    </p:set>
                                    <p:animEffect transition="in" filter="fade">
                                      <p:cBhvr>
                                        <p:cTn id="18" dur="2000"/>
                                        <p:tgtEl>
                                          <p:spTgt spid="37891">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7891">
                                            <p:txEl>
                                              <p:pRg st="3" end="3"/>
                                            </p:txEl>
                                          </p:spTgt>
                                        </p:tgtEl>
                                        <p:attrNameLst>
                                          <p:attrName>style.visibility</p:attrName>
                                        </p:attrNameLst>
                                      </p:cBhvr>
                                      <p:to>
                                        <p:strVal val="visible"/>
                                      </p:to>
                                    </p:set>
                                    <p:animEffect transition="in" filter="fade">
                                      <p:cBhvr>
                                        <p:cTn id="23" dur="2000"/>
                                        <p:tgtEl>
                                          <p:spTgt spid="37891">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7891">
                                            <p:txEl>
                                              <p:pRg st="5" end="5"/>
                                            </p:txEl>
                                          </p:spTgt>
                                        </p:tgtEl>
                                        <p:attrNameLst>
                                          <p:attrName>style.visibility</p:attrName>
                                        </p:attrNameLst>
                                      </p:cBhvr>
                                      <p:to>
                                        <p:strVal val="visible"/>
                                      </p:to>
                                    </p:set>
                                    <p:animEffect transition="in" filter="fade">
                                      <p:cBhvr>
                                        <p:cTn id="28" dur="2000"/>
                                        <p:tgtEl>
                                          <p:spTgt spid="37891">
                                            <p:txEl>
                                              <p:pRg st="5" end="5"/>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7891">
                                            <p:txEl>
                                              <p:pRg st="6" end="6"/>
                                            </p:txEl>
                                          </p:spTgt>
                                        </p:tgtEl>
                                        <p:attrNameLst>
                                          <p:attrName>style.visibility</p:attrName>
                                        </p:attrNameLst>
                                      </p:cBhvr>
                                      <p:to>
                                        <p:strVal val="visible"/>
                                      </p:to>
                                    </p:set>
                                    <p:animEffect transition="in" filter="fade">
                                      <p:cBhvr>
                                        <p:cTn id="33" dur="2000"/>
                                        <p:tgtEl>
                                          <p:spTgt spid="3789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09600" y="152400"/>
            <a:ext cx="6934200" cy="1143000"/>
          </a:xfrm>
        </p:spPr>
        <p:txBody>
          <a:bodyPr/>
          <a:lstStyle/>
          <a:p>
            <a:pPr eaLnBrk="1" fontAlgn="auto" hangingPunct="1">
              <a:spcAft>
                <a:spcPts val="0"/>
              </a:spcAft>
              <a:defRPr/>
            </a:pPr>
            <a:r>
              <a:rPr lang="en-US" altLang="en-US" b="1" dirty="0"/>
              <a:t>4</a:t>
            </a:r>
            <a:r>
              <a:rPr lang="en-US" altLang="en-US" b="1" dirty="0" smtClean="0"/>
              <a:t>. WRITE THE OUTLINE</a:t>
            </a:r>
          </a:p>
        </p:txBody>
      </p:sp>
      <p:sp>
        <p:nvSpPr>
          <p:cNvPr id="12291" name="Text Placeholder 2"/>
          <p:cNvSpPr>
            <a:spLocks noGrp="1"/>
          </p:cNvSpPr>
          <p:nvPr>
            <p:ph type="body" idx="1"/>
          </p:nvPr>
        </p:nvSpPr>
        <p:spPr/>
        <p:txBody>
          <a:bodyPr/>
          <a:lstStyle/>
          <a:p>
            <a:pPr eaLnBrk="1" hangingPunct="1"/>
            <a:r>
              <a:rPr lang="en-US" altLang="en-US" smtClean="0"/>
              <a:t>      </a:t>
            </a:r>
            <a:r>
              <a:rPr lang="en-US" altLang="en-US" smtClean="0">
                <a:solidFill>
                  <a:srgbClr val="FF0000"/>
                </a:solidFill>
              </a:rPr>
              <a:t>Prepare an outline</a:t>
            </a:r>
          </a:p>
        </p:txBody>
      </p:sp>
      <p:sp>
        <p:nvSpPr>
          <p:cNvPr id="4" name="Content Placeholder 3"/>
          <p:cNvSpPr>
            <a:spLocks noGrp="1"/>
          </p:cNvSpPr>
          <p:nvPr>
            <p:ph sz="half" idx="2"/>
          </p:nvPr>
        </p:nvSpPr>
        <p:spPr>
          <a:xfrm>
            <a:off x="838200" y="2438400"/>
            <a:ext cx="4040188" cy="4267200"/>
          </a:xfrm>
        </p:spPr>
        <p:txBody>
          <a:bodyPr/>
          <a:lstStyle/>
          <a:p>
            <a:pPr marL="0" indent="0" eaLnBrk="1" hangingPunct="1">
              <a:buFont typeface="Wingdings" pitchFamily="2" charset="2"/>
              <a:buNone/>
            </a:pPr>
            <a:r>
              <a:rPr lang="en-US" altLang="en-US" smtClean="0">
                <a:solidFill>
                  <a:schemeClr val="tx1"/>
                </a:solidFill>
              </a:rPr>
              <a:t>I. Introduction</a:t>
            </a:r>
          </a:p>
          <a:p>
            <a:pPr marL="0" indent="0" eaLnBrk="1" hangingPunct="1">
              <a:buFont typeface="Wingdings" pitchFamily="2" charset="2"/>
              <a:buNone/>
            </a:pPr>
            <a:r>
              <a:rPr lang="en-US" altLang="en-US" smtClean="0">
                <a:solidFill>
                  <a:schemeClr val="tx1"/>
                </a:solidFill>
              </a:rPr>
              <a:t>	A. Attention Getter</a:t>
            </a:r>
          </a:p>
          <a:p>
            <a:pPr marL="0" indent="0" eaLnBrk="1" hangingPunct="1">
              <a:buFont typeface="Wingdings" pitchFamily="2" charset="2"/>
              <a:buNone/>
            </a:pPr>
            <a:r>
              <a:rPr lang="en-US" altLang="en-US" smtClean="0">
                <a:solidFill>
                  <a:schemeClr val="tx1"/>
                </a:solidFill>
              </a:rPr>
              <a:t>	B. Purpose</a:t>
            </a:r>
          </a:p>
          <a:p>
            <a:pPr marL="0" indent="0" eaLnBrk="1" hangingPunct="1">
              <a:buFont typeface="Wingdings" pitchFamily="2" charset="2"/>
              <a:buNone/>
            </a:pPr>
            <a:r>
              <a:rPr lang="en-US" altLang="en-US" smtClean="0">
                <a:solidFill>
                  <a:schemeClr val="tx1"/>
                </a:solidFill>
              </a:rPr>
              <a:t>	C. Preview</a:t>
            </a:r>
          </a:p>
          <a:p>
            <a:pPr marL="0" indent="0" eaLnBrk="1" hangingPunct="1">
              <a:buFont typeface="Wingdings" pitchFamily="2" charset="2"/>
              <a:buNone/>
            </a:pPr>
            <a:r>
              <a:rPr lang="en-US" altLang="en-US" smtClean="0">
                <a:solidFill>
                  <a:schemeClr val="tx1"/>
                </a:solidFill>
              </a:rPr>
              <a:t>II. Body</a:t>
            </a:r>
          </a:p>
          <a:p>
            <a:pPr marL="0" indent="0" eaLnBrk="1" hangingPunct="1">
              <a:buFont typeface="Wingdings" pitchFamily="2" charset="2"/>
              <a:buNone/>
            </a:pPr>
            <a:r>
              <a:rPr lang="en-US" altLang="en-US" smtClean="0">
                <a:solidFill>
                  <a:schemeClr val="tx1"/>
                </a:solidFill>
              </a:rPr>
              <a:t>	A. Main Point #1</a:t>
            </a:r>
          </a:p>
          <a:p>
            <a:pPr marL="0" indent="0" eaLnBrk="1" hangingPunct="1">
              <a:buFont typeface="Wingdings" pitchFamily="2" charset="2"/>
              <a:buNone/>
            </a:pPr>
            <a:r>
              <a:rPr lang="en-US" altLang="en-US" smtClean="0">
                <a:solidFill>
                  <a:schemeClr val="tx1"/>
                </a:solidFill>
              </a:rPr>
              <a:t>	B. Main Point #2</a:t>
            </a:r>
          </a:p>
          <a:p>
            <a:pPr marL="0" indent="0" eaLnBrk="1" hangingPunct="1">
              <a:buFont typeface="Wingdings" pitchFamily="2" charset="2"/>
              <a:buNone/>
            </a:pPr>
            <a:r>
              <a:rPr lang="en-US" altLang="en-US" sz="2000" smtClean="0">
                <a:solidFill>
                  <a:schemeClr val="tx1"/>
                </a:solidFill>
              </a:rPr>
              <a:t>	</a:t>
            </a:r>
            <a:r>
              <a:rPr lang="en-US" altLang="en-US" sz="2000" i="1" smtClean="0">
                <a:solidFill>
                  <a:schemeClr val="tx1"/>
                </a:solidFill>
              </a:rPr>
              <a:t>internal summary</a:t>
            </a:r>
          </a:p>
          <a:p>
            <a:pPr marL="0" indent="0" eaLnBrk="1" hangingPunct="1">
              <a:buFont typeface="Wingdings" pitchFamily="2" charset="2"/>
              <a:buNone/>
            </a:pPr>
            <a:r>
              <a:rPr lang="en-US" altLang="en-US" sz="2000" smtClean="0">
                <a:solidFill>
                  <a:schemeClr val="tx1"/>
                </a:solidFill>
              </a:rPr>
              <a:t>	</a:t>
            </a:r>
            <a:r>
              <a:rPr lang="en-US" altLang="en-US" smtClean="0">
                <a:solidFill>
                  <a:schemeClr val="tx1"/>
                </a:solidFill>
              </a:rPr>
              <a:t>C. Main Point #3</a:t>
            </a:r>
          </a:p>
        </p:txBody>
      </p:sp>
      <p:sp>
        <p:nvSpPr>
          <p:cNvPr id="10245" name="Text Placeholder 4"/>
          <p:cNvSpPr>
            <a:spLocks noGrp="1"/>
          </p:cNvSpPr>
          <p:nvPr>
            <p:ph type="body" sz="quarter" idx="3"/>
          </p:nvPr>
        </p:nvSpPr>
        <p:spPr>
          <a:xfrm>
            <a:off x="3962400" y="1524000"/>
            <a:ext cx="2517775" cy="639763"/>
          </a:xfrm>
        </p:spPr>
        <p:txBody>
          <a:bodyPr rtlCol="0">
            <a:normAutofit fontScale="92500"/>
          </a:bodyPr>
          <a:lstStyle/>
          <a:p>
            <a:pPr eaLnBrk="1" fontAlgn="auto" hangingPunct="1">
              <a:spcAft>
                <a:spcPts val="0"/>
              </a:spcAft>
              <a:defRPr/>
            </a:pPr>
            <a:r>
              <a:rPr lang="en-US" altLang="en-US" dirty="0" smtClean="0">
                <a:solidFill>
                  <a:srgbClr val="FF0000"/>
                </a:solidFill>
              </a:rPr>
              <a:t>(due 1 week prior)</a:t>
            </a:r>
          </a:p>
        </p:txBody>
      </p:sp>
      <p:sp>
        <p:nvSpPr>
          <p:cNvPr id="6" name="Content Placeholder 5"/>
          <p:cNvSpPr>
            <a:spLocks noGrp="1"/>
          </p:cNvSpPr>
          <p:nvPr>
            <p:ph sz="quarter" idx="4"/>
          </p:nvPr>
        </p:nvSpPr>
        <p:spPr>
          <a:xfrm>
            <a:off x="4800600" y="2438400"/>
            <a:ext cx="4194175" cy="3951288"/>
          </a:xfrm>
        </p:spPr>
        <p:txBody>
          <a:bodyPr rtlCol="0">
            <a:normAutofit fontScale="92500" lnSpcReduction="10000"/>
          </a:bodyPr>
          <a:lstStyle/>
          <a:p>
            <a:pPr marL="0" indent="0" eaLnBrk="1" fontAlgn="auto" hangingPunct="1">
              <a:spcAft>
                <a:spcPts val="0"/>
              </a:spcAft>
              <a:buFont typeface="Wingdings" pitchFamily="2" charset="2"/>
              <a:buNone/>
              <a:defRPr/>
            </a:pPr>
            <a:r>
              <a:rPr lang="en-US" altLang="en-US" dirty="0" smtClean="0">
                <a:solidFill>
                  <a:schemeClr val="tx1"/>
                </a:solidFill>
              </a:rPr>
              <a:t>III. Conclusion</a:t>
            </a:r>
          </a:p>
          <a:p>
            <a:pPr marL="0" indent="0" eaLnBrk="1" fontAlgn="auto" hangingPunct="1">
              <a:spcAft>
                <a:spcPts val="0"/>
              </a:spcAft>
              <a:buFont typeface="Wingdings" pitchFamily="2" charset="2"/>
              <a:buNone/>
              <a:defRPr/>
            </a:pPr>
            <a:r>
              <a:rPr lang="en-US" altLang="en-US" dirty="0" smtClean="0">
                <a:solidFill>
                  <a:schemeClr val="tx1"/>
                </a:solidFill>
              </a:rPr>
              <a:t>	A. Review main 	points (#1, #2, #3)</a:t>
            </a:r>
          </a:p>
          <a:p>
            <a:pPr marL="0" indent="0" eaLnBrk="1" fontAlgn="auto" hangingPunct="1">
              <a:spcAft>
                <a:spcPts val="0"/>
              </a:spcAft>
              <a:buFont typeface="Wingdings" pitchFamily="2" charset="2"/>
              <a:buNone/>
              <a:defRPr/>
            </a:pPr>
            <a:r>
              <a:rPr lang="en-US" altLang="en-US" dirty="0" smtClean="0">
                <a:solidFill>
                  <a:schemeClr val="tx1"/>
                </a:solidFill>
              </a:rPr>
              <a:t>	B. Final Punch</a:t>
            </a:r>
          </a:p>
          <a:p>
            <a:pPr marL="0" indent="0" eaLnBrk="1" fontAlgn="auto" hangingPunct="1">
              <a:spcAft>
                <a:spcPts val="0"/>
              </a:spcAft>
              <a:buFont typeface="Wingdings" pitchFamily="2" charset="2"/>
              <a:buNone/>
              <a:defRPr/>
            </a:pPr>
            <a:r>
              <a:rPr lang="en-US" altLang="en-US" dirty="0" smtClean="0">
                <a:solidFill>
                  <a:schemeClr val="tx1"/>
                </a:solidFill>
              </a:rPr>
              <a:t>	C. Thank you</a:t>
            </a:r>
          </a:p>
          <a:p>
            <a:pPr marL="0" indent="0" eaLnBrk="1" fontAlgn="auto" hangingPunct="1">
              <a:spcAft>
                <a:spcPts val="0"/>
              </a:spcAft>
              <a:buFont typeface="Wingdings" pitchFamily="2" charset="2"/>
              <a:buNone/>
              <a:defRPr/>
            </a:pPr>
            <a:endParaRPr lang="en-US" altLang="en-US" dirty="0" smtClean="0">
              <a:solidFill>
                <a:schemeClr val="tx1"/>
              </a:solidFill>
            </a:endParaRPr>
          </a:p>
          <a:p>
            <a:pPr marL="0" indent="0" eaLnBrk="1" fontAlgn="auto" hangingPunct="1">
              <a:spcAft>
                <a:spcPts val="0"/>
              </a:spcAft>
              <a:buFont typeface="Wingdings" pitchFamily="2" charset="2"/>
              <a:buNone/>
              <a:defRPr/>
            </a:pPr>
            <a:r>
              <a:rPr lang="en-US" altLang="en-US" i="1" dirty="0" smtClean="0">
                <a:solidFill>
                  <a:schemeClr val="tx1"/>
                </a:solidFill>
              </a:rPr>
              <a:t>Full-Sentence Outline of main points, sub-points, and sub-sub-points</a:t>
            </a:r>
          </a:p>
          <a:p>
            <a:pPr marL="0" indent="0" eaLnBrk="1" fontAlgn="auto" hangingPunct="1">
              <a:spcAft>
                <a:spcPts val="0"/>
              </a:spcAft>
              <a:buFont typeface="Wingdings" pitchFamily="2" charset="2"/>
              <a:buNone/>
              <a:defRPr/>
            </a:pPr>
            <a:r>
              <a:rPr lang="en-US" altLang="en-US" sz="2000" b="1" i="1" dirty="0" smtClean="0">
                <a:solidFill>
                  <a:srgbClr val="FF0000"/>
                </a:solidFill>
              </a:rPr>
              <a:t>*include source citations within the outline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anim calcmode="lin" valueType="num">
                                      <p:cBhvr additive="base">
                                        <p:cTn id="2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 calcmode="lin" valueType="num">
                                      <p:cBhvr additive="base">
                                        <p:cTn id="3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 calcmode="lin" valueType="num">
                                      <p:cBhvr additive="base">
                                        <p:cTn id="3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
                                            <p:txEl>
                                              <p:pRg st="8" end="8"/>
                                            </p:txEl>
                                          </p:spTgt>
                                        </p:tgtEl>
                                        <p:attrNameLst>
                                          <p:attrName>style.visibility</p:attrName>
                                        </p:attrNameLst>
                                      </p:cBhvr>
                                      <p:to>
                                        <p:strVal val="visible"/>
                                      </p:to>
                                    </p:set>
                                    <p:anim calcmode="lin" valueType="num">
                                      <p:cBhvr additive="base">
                                        <p:cTn id="4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nodeType="clickEffect">
                                  <p:stCondLst>
                                    <p:cond delay="0"/>
                                  </p:stCondLst>
                                  <p:childTnLst>
                                    <p:set>
                                      <p:cBhvr>
                                        <p:cTn id="46" dur="1" fill="hold">
                                          <p:stCondLst>
                                            <p:cond delay="0"/>
                                          </p:stCondLst>
                                        </p:cTn>
                                        <p:tgtEl>
                                          <p:spTgt spid="6">
                                            <p:txEl>
                                              <p:pRg st="0" end="0"/>
                                            </p:txEl>
                                          </p:spTgt>
                                        </p:tgtEl>
                                        <p:attrNameLst>
                                          <p:attrName>style.visibility</p:attrName>
                                        </p:attrNameLst>
                                      </p:cBhvr>
                                      <p:to>
                                        <p:strVal val="visible"/>
                                      </p:to>
                                    </p:set>
                                    <p:anim calcmode="lin" valueType="num">
                                      <p:cBhvr additive="base">
                                        <p:cTn id="4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6">
                                            <p:txEl>
                                              <p:pRg st="1" end="1"/>
                                            </p:txEl>
                                          </p:spTgt>
                                        </p:tgtEl>
                                        <p:attrNameLst>
                                          <p:attrName>style.visibility</p:attrName>
                                        </p:attrNameLst>
                                      </p:cBhvr>
                                      <p:to>
                                        <p:strVal val="visible"/>
                                      </p:to>
                                    </p:set>
                                    <p:anim calcmode="lin" valueType="num">
                                      <p:cBhvr additive="base">
                                        <p:cTn id="5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6">
                                            <p:txEl>
                                              <p:pRg st="2" end="2"/>
                                            </p:txEl>
                                          </p:spTgt>
                                        </p:tgtEl>
                                        <p:attrNameLst>
                                          <p:attrName>style.visibility</p:attrName>
                                        </p:attrNameLst>
                                      </p:cBhvr>
                                      <p:to>
                                        <p:strVal val="visible"/>
                                      </p:to>
                                    </p:set>
                                    <p:anim calcmode="lin" valueType="num">
                                      <p:cBhvr additive="base">
                                        <p:cTn id="5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6">
                                            <p:txEl>
                                              <p:pRg st="3" end="3"/>
                                            </p:txEl>
                                          </p:spTgt>
                                        </p:tgtEl>
                                        <p:attrNameLst>
                                          <p:attrName>style.visibility</p:attrName>
                                        </p:attrNameLst>
                                      </p:cBhvr>
                                      <p:to>
                                        <p:strVal val="visible"/>
                                      </p:to>
                                    </p:set>
                                    <p:anim calcmode="lin" valueType="num">
                                      <p:cBhvr additive="base">
                                        <p:cTn id="5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ntr" presetSubtype="4" fill="hold" nodeType="clickEffect">
                                  <p:stCondLst>
                                    <p:cond delay="0"/>
                                  </p:stCondLst>
                                  <p:childTnLst>
                                    <p:set>
                                      <p:cBhvr>
                                        <p:cTn id="64" dur="1" fill="hold">
                                          <p:stCondLst>
                                            <p:cond delay="0"/>
                                          </p:stCondLst>
                                        </p:cTn>
                                        <p:tgtEl>
                                          <p:spTgt spid="6">
                                            <p:txEl>
                                              <p:pRg st="5" end="5"/>
                                            </p:txEl>
                                          </p:spTgt>
                                        </p:tgtEl>
                                        <p:attrNameLst>
                                          <p:attrName>style.visibility</p:attrName>
                                        </p:attrNameLst>
                                      </p:cBhvr>
                                      <p:to>
                                        <p:strVal val="visible"/>
                                      </p:to>
                                    </p:set>
                                    <p:anim calcmode="lin" valueType="num">
                                      <p:cBhvr additive="base">
                                        <p:cTn id="65"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6">
                                            <p:txEl>
                                              <p:pRg st="5" end="5"/>
                                            </p:txEl>
                                          </p:spTgt>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6">
                                            <p:txEl>
                                              <p:pRg st="6" end="6"/>
                                            </p:txEl>
                                          </p:spTgt>
                                        </p:tgtEl>
                                        <p:attrNameLst>
                                          <p:attrName>style.visibility</p:attrName>
                                        </p:attrNameLst>
                                      </p:cBhvr>
                                      <p:to>
                                        <p:strVal val="visible"/>
                                      </p:to>
                                    </p:set>
                                    <p:anim calcmode="lin" valueType="num">
                                      <p:cBhvr additive="base">
                                        <p:cTn id="69"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182880"/>
            <a:ext cx="8229600" cy="1111664"/>
          </a:xfrm>
        </p:spPr>
        <p:txBody>
          <a:bodyPr/>
          <a:lstStyle/>
          <a:p>
            <a:pPr eaLnBrk="1" fontAlgn="auto" hangingPunct="1">
              <a:spcAft>
                <a:spcPts val="0"/>
              </a:spcAft>
              <a:defRPr/>
            </a:pPr>
            <a:r>
              <a:rPr lang="en-US" altLang="en-US" b="1" dirty="0" smtClean="0"/>
              <a:t>Example Outline</a:t>
            </a:r>
          </a:p>
        </p:txBody>
      </p:sp>
      <p:sp>
        <p:nvSpPr>
          <p:cNvPr id="40963" name="Rectangle 3"/>
          <p:cNvSpPr>
            <a:spLocks noGrp="1" noChangeArrowheads="1"/>
          </p:cNvSpPr>
          <p:nvPr>
            <p:ph idx="1"/>
          </p:nvPr>
        </p:nvSpPr>
        <p:spPr>
          <a:xfrm>
            <a:off x="990600" y="1827213"/>
            <a:ext cx="8153400" cy="4344987"/>
          </a:xfrm>
        </p:spPr>
        <p:txBody>
          <a:bodyPr/>
          <a:lstStyle/>
          <a:p>
            <a:pPr eaLnBrk="1" hangingPunct="1">
              <a:lnSpc>
                <a:spcPct val="90000"/>
              </a:lnSpc>
            </a:pPr>
            <a:r>
              <a:rPr lang="en-US" altLang="en-US" sz="2100" b="1" dirty="0" smtClean="0">
                <a:solidFill>
                  <a:schemeClr val="tx1"/>
                </a:solidFill>
              </a:rPr>
              <a:t>Topic</a:t>
            </a:r>
            <a:r>
              <a:rPr lang="en-US" altLang="en-US" sz="2100" dirty="0" smtClean="0">
                <a:solidFill>
                  <a:schemeClr val="tx1"/>
                </a:solidFill>
              </a:rPr>
              <a:t>:		The toothbrush</a:t>
            </a:r>
          </a:p>
          <a:p>
            <a:pPr eaLnBrk="1" hangingPunct="1">
              <a:lnSpc>
                <a:spcPct val="90000"/>
              </a:lnSpc>
            </a:pPr>
            <a:r>
              <a:rPr lang="en-US" altLang="en-US" sz="2100" b="1" dirty="0" smtClean="0">
                <a:solidFill>
                  <a:schemeClr val="tx1"/>
                </a:solidFill>
              </a:rPr>
              <a:t>Organizational</a:t>
            </a:r>
          </a:p>
          <a:p>
            <a:pPr eaLnBrk="1" hangingPunct="1">
              <a:lnSpc>
                <a:spcPct val="90000"/>
              </a:lnSpc>
            </a:pPr>
            <a:r>
              <a:rPr lang="en-US" altLang="en-US" sz="2100" b="1" dirty="0" smtClean="0">
                <a:solidFill>
                  <a:schemeClr val="tx1"/>
                </a:solidFill>
              </a:rPr>
              <a:t>Pattern:		</a:t>
            </a:r>
            <a:r>
              <a:rPr lang="en-US" altLang="en-US" sz="2100" dirty="0" smtClean="0">
                <a:solidFill>
                  <a:schemeClr val="tx1"/>
                </a:solidFill>
              </a:rPr>
              <a:t>Topical</a:t>
            </a:r>
          </a:p>
          <a:p>
            <a:pPr eaLnBrk="1" hangingPunct="1">
              <a:lnSpc>
                <a:spcPct val="90000"/>
              </a:lnSpc>
            </a:pPr>
            <a:r>
              <a:rPr lang="en-US" altLang="en-US" sz="2100" b="1" dirty="0" smtClean="0">
                <a:solidFill>
                  <a:schemeClr val="tx1"/>
                </a:solidFill>
              </a:rPr>
              <a:t>Speech </a:t>
            </a:r>
            <a:br>
              <a:rPr lang="en-US" altLang="en-US" sz="2100" b="1" dirty="0" smtClean="0">
                <a:solidFill>
                  <a:schemeClr val="tx1"/>
                </a:solidFill>
              </a:rPr>
            </a:br>
            <a:r>
              <a:rPr lang="en-US" altLang="en-US" sz="2100" b="1" dirty="0" smtClean="0">
                <a:solidFill>
                  <a:schemeClr val="tx1"/>
                </a:solidFill>
              </a:rPr>
              <a:t>Purpose</a:t>
            </a:r>
            <a:r>
              <a:rPr lang="en-US" altLang="en-US" sz="2100" dirty="0" smtClean="0">
                <a:solidFill>
                  <a:schemeClr val="tx1"/>
                </a:solidFill>
              </a:rPr>
              <a:t>:		To inform my audience about 					the toothbrush</a:t>
            </a:r>
          </a:p>
          <a:p>
            <a:pPr eaLnBrk="1" hangingPunct="1">
              <a:lnSpc>
                <a:spcPct val="90000"/>
              </a:lnSpc>
            </a:pPr>
            <a:r>
              <a:rPr lang="en-US" altLang="en-US" sz="2100" b="1" dirty="0" smtClean="0">
                <a:solidFill>
                  <a:schemeClr val="tx1"/>
                </a:solidFill>
              </a:rPr>
              <a:t>Specific</a:t>
            </a:r>
            <a:br>
              <a:rPr lang="en-US" altLang="en-US" sz="2100" b="1" dirty="0" smtClean="0">
                <a:solidFill>
                  <a:schemeClr val="tx1"/>
                </a:solidFill>
              </a:rPr>
            </a:br>
            <a:r>
              <a:rPr lang="en-US" altLang="en-US" sz="2100" b="1" dirty="0" smtClean="0">
                <a:solidFill>
                  <a:schemeClr val="tx1"/>
                </a:solidFill>
              </a:rPr>
              <a:t>Speech </a:t>
            </a:r>
            <a:br>
              <a:rPr lang="en-US" altLang="en-US" sz="2100" b="1" dirty="0" smtClean="0">
                <a:solidFill>
                  <a:schemeClr val="tx1"/>
                </a:solidFill>
              </a:rPr>
            </a:br>
            <a:r>
              <a:rPr lang="en-US" altLang="en-US" sz="2100" b="1" dirty="0" smtClean="0">
                <a:solidFill>
                  <a:schemeClr val="tx1"/>
                </a:solidFill>
              </a:rPr>
              <a:t>Purpose</a:t>
            </a:r>
            <a:r>
              <a:rPr lang="en-US" altLang="en-US" sz="2100" dirty="0" smtClean="0">
                <a:solidFill>
                  <a:schemeClr val="tx1"/>
                </a:solidFill>
              </a:rPr>
              <a:t>:		To inform my audience about the </a:t>
            </a:r>
            <a:r>
              <a:rPr lang="en-US" altLang="en-US" sz="2100" dirty="0" smtClean="0"/>
              <a:t>				</a:t>
            </a:r>
            <a:r>
              <a:rPr lang="en-US" altLang="en-US" sz="2100" dirty="0" smtClean="0">
                <a:solidFill>
                  <a:srgbClr val="FF0000"/>
                </a:solidFill>
              </a:rPr>
              <a:t>origin and history of the toothbrush, 				</a:t>
            </a:r>
            <a:r>
              <a:rPr lang="en-US" altLang="en-US" sz="2100" dirty="0" smtClean="0">
                <a:solidFill>
                  <a:srgbClr val="FFC000"/>
                </a:solidFill>
              </a:rPr>
              <a:t>the different types of toothbrushes</a:t>
            </a:r>
            <a:r>
              <a:rPr lang="en-US" altLang="en-US" sz="2100" dirty="0" smtClean="0"/>
              <a:t>, 				</a:t>
            </a:r>
            <a:r>
              <a:rPr lang="en-US" altLang="en-US" sz="2100" dirty="0" smtClean="0">
                <a:solidFill>
                  <a:schemeClr val="tx1"/>
                </a:solidFill>
              </a:rPr>
              <a:t>and</a:t>
            </a:r>
            <a:r>
              <a:rPr lang="en-US" altLang="en-US" sz="2100" dirty="0" smtClean="0"/>
              <a:t> </a:t>
            </a:r>
            <a:r>
              <a:rPr lang="en-US" altLang="en-US" sz="2100" dirty="0" smtClean="0">
                <a:solidFill>
                  <a:srgbClr val="00B050"/>
                </a:solidFill>
              </a:rPr>
              <a:t>the correct way to use the 					toothbrush.</a:t>
            </a:r>
          </a:p>
        </p:txBody>
      </p:sp>
      <p:sp>
        <p:nvSpPr>
          <p:cNvPr id="11268" name="TextBox 1"/>
          <p:cNvSpPr txBox="1">
            <a:spLocks noChangeArrowheads="1"/>
          </p:cNvSpPr>
          <p:nvPr/>
        </p:nvSpPr>
        <p:spPr bwMode="auto">
          <a:xfrm>
            <a:off x="152400" y="4938713"/>
            <a:ext cx="1143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5000"/>
              <a:buFont typeface="Wingdings" pitchFamily="2" charset="2"/>
              <a:buChar char=""/>
              <a:defRPr sz="2400">
                <a:solidFill>
                  <a:schemeClr val="tx2"/>
                </a:solidFill>
                <a:latin typeface="Franklin Gothic Book" pitchFamily="34" charset="0"/>
              </a:defRPr>
            </a:lvl1pPr>
            <a:lvl2pPr marL="742950" indent="-285750">
              <a:spcBef>
                <a:spcPct val="20000"/>
              </a:spcBef>
              <a:buClr>
                <a:schemeClr val="accent2"/>
              </a:buClr>
              <a:buSzPct val="85000"/>
              <a:buFont typeface="Courier New" pitchFamily="49" charset="0"/>
              <a:buChar char="o"/>
              <a:defRPr sz="2000">
                <a:solidFill>
                  <a:schemeClr val="tx2"/>
                </a:solidFill>
                <a:latin typeface="Franklin Gothic Book" pitchFamily="34" charset="0"/>
              </a:defRPr>
            </a:lvl2pPr>
            <a:lvl3pPr marL="1143000" indent="-228600">
              <a:spcBef>
                <a:spcPct val="20000"/>
              </a:spcBef>
              <a:buClr>
                <a:srgbClr val="948774"/>
              </a:buClr>
              <a:buFont typeface="Arial" charset="0"/>
              <a:buChar char="•"/>
              <a:defRPr>
                <a:solidFill>
                  <a:schemeClr val="tx2"/>
                </a:solidFill>
                <a:latin typeface="Franklin Gothic Book" pitchFamily="34" charset="0"/>
              </a:defRPr>
            </a:lvl3pPr>
            <a:lvl4pPr marL="1600200" indent="-228600">
              <a:spcBef>
                <a:spcPct val="20000"/>
              </a:spcBef>
              <a:buClr>
                <a:srgbClr val="7EB8E7"/>
              </a:buClr>
              <a:buFont typeface="Arial" charset="0"/>
              <a:buChar char="•"/>
              <a:defRPr sz="1600">
                <a:solidFill>
                  <a:schemeClr val="tx2"/>
                </a:solidFill>
                <a:latin typeface="Franklin Gothic Book" pitchFamily="34" charset="0"/>
              </a:defRPr>
            </a:lvl4pPr>
            <a:lvl5pPr marL="2057400" indent="-228600">
              <a:spcBef>
                <a:spcPct val="20000"/>
              </a:spcBef>
              <a:buClr>
                <a:srgbClr val="E3B651"/>
              </a:buClr>
              <a:buFont typeface="Arial" charset="0"/>
              <a:buChar char="•"/>
              <a:defRPr sz="1400">
                <a:solidFill>
                  <a:schemeClr val="tx2"/>
                </a:solidFill>
                <a:latin typeface="Franklin Gothic Book" pitchFamily="34" charset="0"/>
              </a:defRPr>
            </a:lvl5pPr>
            <a:lvl6pPr marL="25146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6pPr>
            <a:lvl7pPr marL="29718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7pPr>
            <a:lvl8pPr marL="34290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8pPr>
            <a:lvl9pPr marL="38862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9pPr>
          </a:lstStyle>
          <a:p>
            <a:pPr>
              <a:spcBef>
                <a:spcPct val="0"/>
              </a:spcBef>
              <a:buClrTx/>
              <a:buSzTx/>
              <a:buFontTx/>
              <a:buNone/>
            </a:pPr>
            <a:r>
              <a:rPr lang="en-US" altLang="en-US" sz="1800" b="1" dirty="0">
                <a:solidFill>
                  <a:schemeClr val="tx1"/>
                </a:solidFill>
                <a:latin typeface="Verdana" pitchFamily="80" charset="0"/>
              </a:rPr>
              <a:t>3 main points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fade">
                                      <p:cBhvr>
                                        <p:cTn id="7" dur="1000"/>
                                        <p:tgtEl>
                                          <p:spTgt spid="40963">
                                            <p:txEl>
                                              <p:pRg st="0" end="0"/>
                                            </p:txEl>
                                          </p:spTgt>
                                        </p:tgtEl>
                                      </p:cBhvr>
                                    </p:animEffect>
                                    <p:anim calcmode="lin" valueType="num">
                                      <p:cBhvr>
                                        <p:cTn id="8" dur="1000" fill="hold"/>
                                        <p:tgtEl>
                                          <p:spTgt spid="4096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6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0963">
                                            <p:txEl>
                                              <p:pRg st="1" end="1"/>
                                            </p:txEl>
                                          </p:spTgt>
                                        </p:tgtEl>
                                        <p:attrNameLst>
                                          <p:attrName>style.visibility</p:attrName>
                                        </p:attrNameLst>
                                      </p:cBhvr>
                                      <p:to>
                                        <p:strVal val="visible"/>
                                      </p:to>
                                    </p:set>
                                    <p:animEffect transition="in" filter="fade">
                                      <p:cBhvr>
                                        <p:cTn id="14" dur="1000"/>
                                        <p:tgtEl>
                                          <p:spTgt spid="40963">
                                            <p:txEl>
                                              <p:pRg st="1" end="1"/>
                                            </p:txEl>
                                          </p:spTgt>
                                        </p:tgtEl>
                                      </p:cBhvr>
                                    </p:animEffect>
                                    <p:anim calcmode="lin" valueType="num">
                                      <p:cBhvr>
                                        <p:cTn id="15" dur="1000" fill="hold"/>
                                        <p:tgtEl>
                                          <p:spTgt spid="4096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096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40963">
                                            <p:txEl>
                                              <p:pRg st="2" end="2"/>
                                            </p:txEl>
                                          </p:spTgt>
                                        </p:tgtEl>
                                        <p:attrNameLst>
                                          <p:attrName>style.visibility</p:attrName>
                                        </p:attrNameLst>
                                      </p:cBhvr>
                                      <p:to>
                                        <p:strVal val="visible"/>
                                      </p:to>
                                    </p:set>
                                    <p:animEffect transition="in" filter="fade">
                                      <p:cBhvr>
                                        <p:cTn id="19" dur="1000"/>
                                        <p:tgtEl>
                                          <p:spTgt spid="40963">
                                            <p:txEl>
                                              <p:pRg st="2" end="2"/>
                                            </p:txEl>
                                          </p:spTgt>
                                        </p:tgtEl>
                                      </p:cBhvr>
                                    </p:animEffect>
                                    <p:anim calcmode="lin" valueType="num">
                                      <p:cBhvr>
                                        <p:cTn id="20" dur="1000" fill="hold"/>
                                        <p:tgtEl>
                                          <p:spTgt spid="4096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4096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40963">
                                            <p:txEl>
                                              <p:pRg st="3" end="3"/>
                                            </p:txEl>
                                          </p:spTgt>
                                        </p:tgtEl>
                                        <p:attrNameLst>
                                          <p:attrName>style.visibility</p:attrName>
                                        </p:attrNameLst>
                                      </p:cBhvr>
                                      <p:to>
                                        <p:strVal val="visible"/>
                                      </p:to>
                                    </p:set>
                                    <p:animEffect transition="in" filter="fade">
                                      <p:cBhvr>
                                        <p:cTn id="26" dur="1000"/>
                                        <p:tgtEl>
                                          <p:spTgt spid="40963">
                                            <p:txEl>
                                              <p:pRg st="3" end="3"/>
                                            </p:txEl>
                                          </p:spTgt>
                                        </p:tgtEl>
                                      </p:cBhvr>
                                    </p:animEffect>
                                    <p:anim calcmode="lin" valueType="num">
                                      <p:cBhvr>
                                        <p:cTn id="27" dur="1000" fill="hold"/>
                                        <p:tgtEl>
                                          <p:spTgt spid="4096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4096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40963">
                                            <p:txEl>
                                              <p:pRg st="4" end="4"/>
                                            </p:txEl>
                                          </p:spTgt>
                                        </p:tgtEl>
                                        <p:attrNameLst>
                                          <p:attrName>style.visibility</p:attrName>
                                        </p:attrNameLst>
                                      </p:cBhvr>
                                      <p:to>
                                        <p:strVal val="visible"/>
                                      </p:to>
                                    </p:set>
                                    <p:animEffect transition="in" filter="fade">
                                      <p:cBhvr>
                                        <p:cTn id="33" dur="1000"/>
                                        <p:tgtEl>
                                          <p:spTgt spid="40963">
                                            <p:txEl>
                                              <p:pRg st="4" end="4"/>
                                            </p:txEl>
                                          </p:spTgt>
                                        </p:tgtEl>
                                      </p:cBhvr>
                                    </p:animEffect>
                                    <p:anim calcmode="lin" valueType="num">
                                      <p:cBhvr>
                                        <p:cTn id="34" dur="1000" fill="hold"/>
                                        <p:tgtEl>
                                          <p:spTgt spid="4096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4096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1268"/>
                                        </p:tgtEl>
                                        <p:attrNameLst>
                                          <p:attrName>style.visibility</p:attrName>
                                        </p:attrNameLst>
                                      </p:cBhvr>
                                      <p:to>
                                        <p:strVal val="visible"/>
                                      </p:to>
                                    </p:set>
                                    <p:animEffect transition="in" filter="fade">
                                      <p:cBhvr>
                                        <p:cTn id="40" dur="1000"/>
                                        <p:tgtEl>
                                          <p:spTgt spid="11268"/>
                                        </p:tgtEl>
                                      </p:cBhvr>
                                    </p:animEffect>
                                    <p:anim calcmode="lin" valueType="num">
                                      <p:cBhvr>
                                        <p:cTn id="41" dur="1000" fill="hold"/>
                                        <p:tgtEl>
                                          <p:spTgt spid="11268"/>
                                        </p:tgtEl>
                                        <p:attrNameLst>
                                          <p:attrName>ppt_x</p:attrName>
                                        </p:attrNameLst>
                                      </p:cBhvr>
                                      <p:tavLst>
                                        <p:tav tm="0">
                                          <p:val>
                                            <p:strVal val="#ppt_x"/>
                                          </p:val>
                                        </p:tav>
                                        <p:tav tm="100000">
                                          <p:val>
                                            <p:strVal val="#ppt_x"/>
                                          </p:val>
                                        </p:tav>
                                      </p:tavLst>
                                    </p:anim>
                                    <p:anim calcmode="lin" valueType="num">
                                      <p:cBhvr>
                                        <p:cTn id="42" dur="1000" fill="hold"/>
                                        <p:tgtEl>
                                          <p:spTgt spid="1126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89025" y="228600"/>
            <a:ext cx="7313613" cy="1143000"/>
          </a:xfrm>
        </p:spPr>
        <p:txBody>
          <a:bodyPr/>
          <a:lstStyle/>
          <a:p>
            <a:pPr eaLnBrk="1" fontAlgn="auto" hangingPunct="1">
              <a:spcAft>
                <a:spcPts val="0"/>
              </a:spcAft>
              <a:defRPr/>
            </a:pPr>
            <a:r>
              <a:rPr lang="en-US" altLang="en-US" sz="3200" b="1" dirty="0" smtClean="0"/>
              <a:t>I. INTRODUCTION</a:t>
            </a:r>
          </a:p>
        </p:txBody>
      </p:sp>
      <p:sp>
        <p:nvSpPr>
          <p:cNvPr id="12291" name="Rectangle 3"/>
          <p:cNvSpPr>
            <a:spLocks noGrp="1" noChangeArrowheads="1"/>
          </p:cNvSpPr>
          <p:nvPr>
            <p:ph idx="1"/>
          </p:nvPr>
        </p:nvSpPr>
        <p:spPr>
          <a:xfrm>
            <a:off x="685800" y="1524000"/>
            <a:ext cx="8458200" cy="5334000"/>
          </a:xfrm>
          <a:ln w="28575"/>
        </p:spPr>
        <p:txBody>
          <a:bodyPr rtlCol="0">
            <a:normAutofit/>
          </a:bodyPr>
          <a:lstStyle/>
          <a:p>
            <a:pPr eaLnBrk="1" fontAlgn="auto" hangingPunct="1">
              <a:lnSpc>
                <a:spcPct val="80000"/>
              </a:lnSpc>
              <a:spcAft>
                <a:spcPts val="0"/>
              </a:spcAft>
              <a:buFont typeface="Wingdings" pitchFamily="2" charset="2"/>
              <a:buNone/>
              <a:defRPr/>
            </a:pPr>
            <a:r>
              <a:rPr lang="en-US" altLang="en-US" sz="2000" dirty="0" smtClean="0"/>
              <a:t>	A.  (</a:t>
            </a:r>
            <a:r>
              <a:rPr lang="en-US" altLang="en-US" sz="2000" dirty="0" smtClean="0">
                <a:solidFill>
                  <a:srgbClr val="FF0000"/>
                </a:solidFill>
              </a:rPr>
              <a:t>As I under-handedly toss new and sealed toothbrushes into the audience while saying “catch”.) Can you name one thing that was invented in ancient Roman times that we still use every day of our lives? (Toss toothbrush.) Did you know that during fifteenth century China, the hog was used for more than just food? (Toss) Is there any way that we can listen to the Billboard Top 40 in the bathroom without having to setup a radio? (Toss) The answer is simple: it all goes back to  the toothbrush. </a:t>
            </a:r>
            <a:r>
              <a:rPr lang="en-US" altLang="en-US" sz="2000" dirty="0" smtClean="0"/>
              <a:t>Each day, we wake up in the morning, eat breakfast, and then brush our teeth. After dinner, as we’re getting ready for bed, we brush our teeth again, but why? Is it really that important or can we just skip it if we’re too tired? Sometimes  we’re too busy or it’s just too much of a hassle. </a:t>
            </a:r>
            <a:r>
              <a:rPr lang="en-US" altLang="en-US" sz="2000" dirty="0" smtClean="0">
                <a:solidFill>
                  <a:srgbClr val="FF0000"/>
                </a:solidFill>
              </a:rPr>
              <a:t> </a:t>
            </a:r>
          </a:p>
          <a:p>
            <a:pPr eaLnBrk="1" fontAlgn="auto" hangingPunct="1">
              <a:lnSpc>
                <a:spcPct val="80000"/>
              </a:lnSpc>
              <a:spcAft>
                <a:spcPts val="0"/>
              </a:spcAft>
              <a:buFont typeface="Wingdings" pitchFamily="2" charset="2"/>
              <a:buNone/>
              <a:defRPr/>
            </a:pPr>
            <a:r>
              <a:rPr lang="en-US" altLang="en-US" sz="2000" dirty="0" smtClean="0">
                <a:solidFill>
                  <a:srgbClr val="FF0000"/>
                </a:solidFill>
              </a:rPr>
              <a:t>	</a:t>
            </a:r>
            <a:r>
              <a:rPr lang="en-US" altLang="en-US" sz="2000" dirty="0" smtClean="0"/>
              <a:t>B.</a:t>
            </a:r>
            <a:r>
              <a:rPr lang="en-US" altLang="en-US" sz="2000" dirty="0" smtClean="0">
                <a:solidFill>
                  <a:srgbClr val="FF0000"/>
                </a:solidFill>
              </a:rPr>
              <a:t>  </a:t>
            </a:r>
            <a:r>
              <a:rPr lang="en-US" altLang="en-US" sz="2000" dirty="0" smtClean="0">
                <a:solidFill>
                  <a:srgbClr val="FFC000"/>
                </a:solidFill>
              </a:rPr>
              <a:t>Perhaps if we develop a deeper understanding as to why we perform this seemingly mundane task brushing our teeth, each day, we’ll be less likely to take it for granted.</a:t>
            </a:r>
            <a:r>
              <a:rPr lang="en-US" altLang="en-US" sz="2000" dirty="0" smtClean="0">
                <a:solidFill>
                  <a:srgbClr val="FF0000"/>
                </a:solidFill>
              </a:rPr>
              <a:t> </a:t>
            </a:r>
          </a:p>
          <a:p>
            <a:pPr eaLnBrk="1" fontAlgn="auto" hangingPunct="1">
              <a:lnSpc>
                <a:spcPct val="80000"/>
              </a:lnSpc>
              <a:spcAft>
                <a:spcPts val="0"/>
              </a:spcAft>
              <a:buFont typeface="Wingdings" pitchFamily="2" charset="2"/>
              <a:buNone/>
              <a:defRPr/>
            </a:pPr>
            <a:r>
              <a:rPr lang="en-US" altLang="en-US" sz="2000" dirty="0" smtClean="0">
                <a:solidFill>
                  <a:srgbClr val="FF0000"/>
                </a:solidFill>
              </a:rPr>
              <a:t>	</a:t>
            </a:r>
            <a:r>
              <a:rPr lang="en-US" altLang="en-US" sz="2000" dirty="0" smtClean="0"/>
              <a:t>C</a:t>
            </a:r>
            <a:r>
              <a:rPr lang="en-US" altLang="en-US" sz="2000" dirty="0" smtClean="0">
                <a:solidFill>
                  <a:srgbClr val="FF0000"/>
                </a:solidFill>
              </a:rPr>
              <a:t>. </a:t>
            </a:r>
            <a:r>
              <a:rPr lang="en-US" altLang="en-US" sz="2000" dirty="0" smtClean="0">
                <a:solidFill>
                  <a:srgbClr val="00B0F0"/>
                </a:solidFill>
              </a:rPr>
              <a:t>So, today I will be informing you about the toothbrush by first explaining the </a:t>
            </a:r>
            <a:r>
              <a:rPr lang="en-US" altLang="en-US" sz="2000" u="sng" dirty="0" smtClean="0">
                <a:solidFill>
                  <a:srgbClr val="00B0F0"/>
                </a:solidFill>
                <a:uFill>
                  <a:solidFill>
                    <a:schemeClr val="tx1"/>
                  </a:solidFill>
                </a:uFill>
              </a:rPr>
              <a:t>origin of the toothbrush</a:t>
            </a:r>
            <a:r>
              <a:rPr lang="en-US" altLang="en-US" sz="2000" dirty="0" smtClean="0">
                <a:solidFill>
                  <a:srgbClr val="00B0F0"/>
                </a:solidFill>
              </a:rPr>
              <a:t>, secondly, discussing the way the toothbrush came into the </a:t>
            </a:r>
            <a:r>
              <a:rPr lang="en-US" altLang="en-US" sz="2000" u="sng" dirty="0" smtClean="0">
                <a:solidFill>
                  <a:srgbClr val="00B0F0"/>
                </a:solidFill>
                <a:uFill>
                  <a:solidFill>
                    <a:schemeClr val="tx1"/>
                  </a:solidFill>
                </a:uFill>
              </a:rPr>
              <a:t>modern era</a:t>
            </a:r>
            <a:r>
              <a:rPr lang="en-US" altLang="en-US" sz="2000" u="sng" dirty="0" smtClean="0">
                <a:solidFill>
                  <a:srgbClr val="00B0F0"/>
                </a:solidFill>
              </a:rPr>
              <a:t>, </a:t>
            </a:r>
            <a:r>
              <a:rPr lang="en-US" altLang="en-US" sz="2000" dirty="0" smtClean="0">
                <a:solidFill>
                  <a:srgbClr val="00B0F0"/>
                </a:solidFill>
              </a:rPr>
              <a:t>and third, explaining the </a:t>
            </a:r>
            <a:r>
              <a:rPr lang="en-US" altLang="en-US" sz="2000" u="sng" dirty="0" smtClean="0">
                <a:solidFill>
                  <a:srgbClr val="00B0F0"/>
                </a:solidFill>
                <a:uFill>
                  <a:solidFill>
                    <a:schemeClr val="tx1"/>
                  </a:solidFill>
                </a:uFill>
              </a:rPr>
              <a:t>different types of toothbrushes</a:t>
            </a:r>
            <a:r>
              <a:rPr lang="en-US" altLang="en-US" sz="2000" dirty="0" smtClean="0">
                <a:solidFill>
                  <a:srgbClr val="00B0F0"/>
                </a:solidFill>
              </a:rPr>
              <a:t>.</a:t>
            </a:r>
          </a:p>
        </p:txBody>
      </p:sp>
      <p:sp>
        <p:nvSpPr>
          <p:cNvPr id="14340" name="TextBox 1"/>
          <p:cNvSpPr txBox="1">
            <a:spLocks noChangeArrowheads="1"/>
          </p:cNvSpPr>
          <p:nvPr/>
        </p:nvSpPr>
        <p:spPr bwMode="auto">
          <a:xfrm>
            <a:off x="65088" y="2514600"/>
            <a:ext cx="990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5000"/>
              <a:buFont typeface="Wingdings" pitchFamily="2" charset="2"/>
              <a:buChar char=""/>
              <a:defRPr sz="2400">
                <a:solidFill>
                  <a:schemeClr val="tx2"/>
                </a:solidFill>
                <a:latin typeface="Franklin Gothic Book" pitchFamily="34" charset="0"/>
              </a:defRPr>
            </a:lvl1pPr>
            <a:lvl2pPr marL="742950" indent="-285750">
              <a:spcBef>
                <a:spcPct val="20000"/>
              </a:spcBef>
              <a:buClr>
                <a:schemeClr val="accent2"/>
              </a:buClr>
              <a:buSzPct val="85000"/>
              <a:buFont typeface="Courier New" pitchFamily="49" charset="0"/>
              <a:buChar char="o"/>
              <a:defRPr sz="2000">
                <a:solidFill>
                  <a:schemeClr val="tx2"/>
                </a:solidFill>
                <a:latin typeface="Franklin Gothic Book" pitchFamily="34" charset="0"/>
              </a:defRPr>
            </a:lvl2pPr>
            <a:lvl3pPr marL="1143000" indent="-228600">
              <a:spcBef>
                <a:spcPct val="20000"/>
              </a:spcBef>
              <a:buClr>
                <a:srgbClr val="948774"/>
              </a:buClr>
              <a:buFont typeface="Arial" charset="0"/>
              <a:buChar char="•"/>
              <a:defRPr>
                <a:solidFill>
                  <a:schemeClr val="tx2"/>
                </a:solidFill>
                <a:latin typeface="Franklin Gothic Book" pitchFamily="34" charset="0"/>
              </a:defRPr>
            </a:lvl3pPr>
            <a:lvl4pPr marL="1600200" indent="-228600">
              <a:spcBef>
                <a:spcPct val="20000"/>
              </a:spcBef>
              <a:buClr>
                <a:srgbClr val="7EB8E7"/>
              </a:buClr>
              <a:buFont typeface="Arial" charset="0"/>
              <a:buChar char="•"/>
              <a:defRPr sz="1600">
                <a:solidFill>
                  <a:schemeClr val="tx2"/>
                </a:solidFill>
                <a:latin typeface="Franklin Gothic Book" pitchFamily="34" charset="0"/>
              </a:defRPr>
            </a:lvl4pPr>
            <a:lvl5pPr marL="2057400" indent="-228600">
              <a:spcBef>
                <a:spcPct val="20000"/>
              </a:spcBef>
              <a:buClr>
                <a:srgbClr val="E3B651"/>
              </a:buClr>
              <a:buFont typeface="Arial" charset="0"/>
              <a:buChar char="•"/>
              <a:defRPr sz="1400">
                <a:solidFill>
                  <a:schemeClr val="tx2"/>
                </a:solidFill>
                <a:latin typeface="Franklin Gothic Book" pitchFamily="34" charset="0"/>
              </a:defRPr>
            </a:lvl5pPr>
            <a:lvl6pPr marL="25146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6pPr>
            <a:lvl7pPr marL="29718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7pPr>
            <a:lvl8pPr marL="34290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8pPr>
            <a:lvl9pPr marL="38862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9pPr>
          </a:lstStyle>
          <a:p>
            <a:pPr>
              <a:spcBef>
                <a:spcPct val="0"/>
              </a:spcBef>
              <a:buClrTx/>
              <a:buSzTx/>
              <a:buFontTx/>
              <a:buNone/>
            </a:pPr>
            <a:r>
              <a:rPr lang="en-US" altLang="en-US" sz="1400" b="1">
                <a:solidFill>
                  <a:schemeClr val="tx1"/>
                </a:solidFill>
                <a:latin typeface="Verdana" pitchFamily="80" charset="0"/>
              </a:rPr>
              <a:t>HOOK</a:t>
            </a:r>
          </a:p>
        </p:txBody>
      </p:sp>
      <p:sp>
        <p:nvSpPr>
          <p:cNvPr id="14341" name="TextBox 2"/>
          <p:cNvSpPr txBox="1">
            <a:spLocks noChangeArrowheads="1"/>
          </p:cNvSpPr>
          <p:nvPr/>
        </p:nvSpPr>
        <p:spPr bwMode="auto">
          <a:xfrm>
            <a:off x="0" y="4572000"/>
            <a:ext cx="1447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5000"/>
              <a:buFont typeface="Wingdings" pitchFamily="2" charset="2"/>
              <a:buChar char=""/>
              <a:defRPr sz="2400">
                <a:solidFill>
                  <a:schemeClr val="tx2"/>
                </a:solidFill>
                <a:latin typeface="Franklin Gothic Book" pitchFamily="34" charset="0"/>
              </a:defRPr>
            </a:lvl1pPr>
            <a:lvl2pPr marL="742950" indent="-285750">
              <a:spcBef>
                <a:spcPct val="20000"/>
              </a:spcBef>
              <a:buClr>
                <a:schemeClr val="accent2"/>
              </a:buClr>
              <a:buSzPct val="85000"/>
              <a:buFont typeface="Courier New" pitchFamily="49" charset="0"/>
              <a:buChar char="o"/>
              <a:defRPr sz="2000">
                <a:solidFill>
                  <a:schemeClr val="tx2"/>
                </a:solidFill>
                <a:latin typeface="Franklin Gothic Book" pitchFamily="34" charset="0"/>
              </a:defRPr>
            </a:lvl2pPr>
            <a:lvl3pPr marL="1143000" indent="-228600">
              <a:spcBef>
                <a:spcPct val="20000"/>
              </a:spcBef>
              <a:buClr>
                <a:srgbClr val="948774"/>
              </a:buClr>
              <a:buFont typeface="Arial" charset="0"/>
              <a:buChar char="•"/>
              <a:defRPr>
                <a:solidFill>
                  <a:schemeClr val="tx2"/>
                </a:solidFill>
                <a:latin typeface="Franklin Gothic Book" pitchFamily="34" charset="0"/>
              </a:defRPr>
            </a:lvl3pPr>
            <a:lvl4pPr marL="1600200" indent="-228600">
              <a:spcBef>
                <a:spcPct val="20000"/>
              </a:spcBef>
              <a:buClr>
                <a:srgbClr val="7EB8E7"/>
              </a:buClr>
              <a:buFont typeface="Arial" charset="0"/>
              <a:buChar char="•"/>
              <a:defRPr sz="1600">
                <a:solidFill>
                  <a:schemeClr val="tx2"/>
                </a:solidFill>
                <a:latin typeface="Franklin Gothic Book" pitchFamily="34" charset="0"/>
              </a:defRPr>
            </a:lvl4pPr>
            <a:lvl5pPr marL="2057400" indent="-228600">
              <a:spcBef>
                <a:spcPct val="20000"/>
              </a:spcBef>
              <a:buClr>
                <a:srgbClr val="E3B651"/>
              </a:buClr>
              <a:buFont typeface="Arial" charset="0"/>
              <a:buChar char="•"/>
              <a:defRPr sz="1400">
                <a:solidFill>
                  <a:schemeClr val="tx2"/>
                </a:solidFill>
                <a:latin typeface="Franklin Gothic Book" pitchFamily="34" charset="0"/>
              </a:defRPr>
            </a:lvl5pPr>
            <a:lvl6pPr marL="25146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6pPr>
            <a:lvl7pPr marL="29718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7pPr>
            <a:lvl8pPr marL="34290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8pPr>
            <a:lvl9pPr marL="38862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9pPr>
          </a:lstStyle>
          <a:p>
            <a:pPr>
              <a:spcBef>
                <a:spcPct val="0"/>
              </a:spcBef>
              <a:buClrTx/>
              <a:buSzTx/>
              <a:buFontTx/>
              <a:buNone/>
            </a:pPr>
            <a:r>
              <a:rPr lang="en-US" altLang="en-US" sz="1400" b="1">
                <a:solidFill>
                  <a:schemeClr val="tx1"/>
                </a:solidFill>
                <a:latin typeface="Verdana" pitchFamily="80" charset="0"/>
              </a:rPr>
              <a:t>PURPOSE</a:t>
            </a:r>
          </a:p>
        </p:txBody>
      </p:sp>
      <p:sp>
        <p:nvSpPr>
          <p:cNvPr id="14342" name="TextBox 3"/>
          <p:cNvSpPr txBox="1">
            <a:spLocks noChangeArrowheads="1"/>
          </p:cNvSpPr>
          <p:nvPr/>
        </p:nvSpPr>
        <p:spPr bwMode="auto">
          <a:xfrm>
            <a:off x="22225" y="5486400"/>
            <a:ext cx="1219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5000"/>
              <a:buFont typeface="Wingdings" pitchFamily="2" charset="2"/>
              <a:buChar char=""/>
              <a:defRPr sz="2400">
                <a:solidFill>
                  <a:schemeClr val="tx2"/>
                </a:solidFill>
                <a:latin typeface="Franklin Gothic Book" pitchFamily="34" charset="0"/>
              </a:defRPr>
            </a:lvl1pPr>
            <a:lvl2pPr marL="742950" indent="-285750">
              <a:spcBef>
                <a:spcPct val="20000"/>
              </a:spcBef>
              <a:buClr>
                <a:schemeClr val="accent2"/>
              </a:buClr>
              <a:buSzPct val="85000"/>
              <a:buFont typeface="Courier New" pitchFamily="49" charset="0"/>
              <a:buChar char="o"/>
              <a:defRPr sz="2000">
                <a:solidFill>
                  <a:schemeClr val="tx2"/>
                </a:solidFill>
                <a:latin typeface="Franklin Gothic Book" pitchFamily="34" charset="0"/>
              </a:defRPr>
            </a:lvl2pPr>
            <a:lvl3pPr marL="1143000" indent="-228600">
              <a:spcBef>
                <a:spcPct val="20000"/>
              </a:spcBef>
              <a:buClr>
                <a:srgbClr val="948774"/>
              </a:buClr>
              <a:buFont typeface="Arial" charset="0"/>
              <a:buChar char="•"/>
              <a:defRPr>
                <a:solidFill>
                  <a:schemeClr val="tx2"/>
                </a:solidFill>
                <a:latin typeface="Franklin Gothic Book" pitchFamily="34" charset="0"/>
              </a:defRPr>
            </a:lvl3pPr>
            <a:lvl4pPr marL="1600200" indent="-228600">
              <a:spcBef>
                <a:spcPct val="20000"/>
              </a:spcBef>
              <a:buClr>
                <a:srgbClr val="7EB8E7"/>
              </a:buClr>
              <a:buFont typeface="Arial" charset="0"/>
              <a:buChar char="•"/>
              <a:defRPr sz="1600">
                <a:solidFill>
                  <a:schemeClr val="tx2"/>
                </a:solidFill>
                <a:latin typeface="Franklin Gothic Book" pitchFamily="34" charset="0"/>
              </a:defRPr>
            </a:lvl4pPr>
            <a:lvl5pPr marL="2057400" indent="-228600">
              <a:spcBef>
                <a:spcPct val="20000"/>
              </a:spcBef>
              <a:buClr>
                <a:srgbClr val="E3B651"/>
              </a:buClr>
              <a:buFont typeface="Arial" charset="0"/>
              <a:buChar char="•"/>
              <a:defRPr sz="1400">
                <a:solidFill>
                  <a:schemeClr val="tx2"/>
                </a:solidFill>
                <a:latin typeface="Franklin Gothic Book" pitchFamily="34" charset="0"/>
              </a:defRPr>
            </a:lvl5pPr>
            <a:lvl6pPr marL="25146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6pPr>
            <a:lvl7pPr marL="29718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7pPr>
            <a:lvl8pPr marL="34290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8pPr>
            <a:lvl9pPr marL="3886200" indent="-228600" eaLnBrk="0" fontAlgn="base" hangingPunct="0">
              <a:spcBef>
                <a:spcPct val="20000"/>
              </a:spcBef>
              <a:spcAft>
                <a:spcPct val="0"/>
              </a:spcAft>
              <a:buClr>
                <a:srgbClr val="E3B651"/>
              </a:buClr>
              <a:buFont typeface="Arial" charset="0"/>
              <a:buChar char="•"/>
              <a:defRPr sz="1400">
                <a:solidFill>
                  <a:schemeClr val="tx2"/>
                </a:solidFill>
                <a:latin typeface="Franklin Gothic Book" pitchFamily="34" charset="0"/>
              </a:defRPr>
            </a:lvl9pPr>
          </a:lstStyle>
          <a:p>
            <a:pPr>
              <a:spcBef>
                <a:spcPct val="0"/>
              </a:spcBef>
              <a:buClrTx/>
              <a:buSzTx/>
              <a:buFontTx/>
              <a:buNone/>
            </a:pPr>
            <a:r>
              <a:rPr lang="en-US" altLang="en-US" sz="1400" b="1">
                <a:solidFill>
                  <a:schemeClr val="tx1"/>
                </a:solidFill>
                <a:latin typeface="Verdana" pitchFamily="80" charset="0"/>
              </a:rPr>
              <a:t>PREVIEW</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randombar(horizontal)">
                                      <p:cBhvr>
                                        <p:cTn id="7" dur="500"/>
                                        <p:tgtEl>
                                          <p:spTgt spid="122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randombar(horizontal)">
                                      <p:cBhvr>
                                        <p:cTn id="12" dur="500"/>
                                        <p:tgtEl>
                                          <p:spTgt spid="122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Effect transition="in" filter="randombar(horizontal)">
                                      <p:cBhvr>
                                        <p:cTn id="17" dur="5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990600" y="228600"/>
            <a:ext cx="7313613" cy="1143000"/>
          </a:xfrm>
        </p:spPr>
        <p:txBody>
          <a:bodyPr/>
          <a:lstStyle/>
          <a:p>
            <a:pPr eaLnBrk="1" fontAlgn="auto" hangingPunct="1">
              <a:spcAft>
                <a:spcPts val="0"/>
              </a:spcAft>
              <a:defRPr/>
            </a:pPr>
            <a:r>
              <a:rPr lang="en-US" altLang="en-US" sz="4800" b="1" dirty="0"/>
              <a:t>II. </a:t>
            </a:r>
            <a:r>
              <a:rPr lang="en-US" altLang="en-US" sz="4800" b="1" dirty="0" smtClean="0"/>
              <a:t>BODY</a:t>
            </a:r>
            <a:r>
              <a:rPr lang="en-US" altLang="en-US" sz="800" b="1" dirty="0" smtClean="0"/>
              <a:t/>
            </a:r>
            <a:br>
              <a:rPr lang="en-US" altLang="en-US" sz="800" b="1" dirty="0" smtClean="0"/>
            </a:br>
            <a:r>
              <a:rPr lang="en-US" altLang="en-US" sz="400" b="1" dirty="0" smtClean="0"/>
              <a:t/>
            </a:r>
            <a:br>
              <a:rPr lang="en-US" altLang="en-US" sz="400" b="1" dirty="0" smtClean="0"/>
            </a:br>
            <a:r>
              <a:rPr lang="en-US" altLang="en-US" sz="400" b="1" dirty="0"/>
              <a:t>9</a:t>
            </a:r>
            <a:endParaRPr lang="en-US" altLang="en-US" sz="400" b="1" dirty="0" smtClean="0"/>
          </a:p>
        </p:txBody>
      </p:sp>
      <p:sp>
        <p:nvSpPr>
          <p:cNvPr id="43011" name="Rectangle 3"/>
          <p:cNvSpPr>
            <a:spLocks noGrp="1" noChangeArrowheads="1"/>
          </p:cNvSpPr>
          <p:nvPr>
            <p:ph idx="1"/>
          </p:nvPr>
        </p:nvSpPr>
        <p:spPr>
          <a:xfrm>
            <a:off x="914400" y="1600200"/>
            <a:ext cx="8153400" cy="4800600"/>
          </a:xfrm>
        </p:spPr>
        <p:txBody>
          <a:bodyPr rtlCol="0">
            <a:normAutofit/>
          </a:bodyPr>
          <a:lstStyle/>
          <a:p>
            <a:pPr marL="0" indent="0" eaLnBrk="1" fontAlgn="auto" hangingPunct="1">
              <a:lnSpc>
                <a:spcPct val="80000"/>
              </a:lnSpc>
              <a:spcAft>
                <a:spcPts val="0"/>
              </a:spcAft>
              <a:buFont typeface="Wingdings" pitchFamily="2" charset="2"/>
              <a:buNone/>
              <a:defRPr/>
            </a:pPr>
            <a:r>
              <a:rPr lang="en-US" altLang="en-US" b="1" dirty="0" smtClean="0">
                <a:solidFill>
                  <a:schemeClr val="tx1"/>
                </a:solidFill>
              </a:rPr>
              <a:t>A.  Origin of the toothbrush</a:t>
            </a:r>
          </a:p>
          <a:p>
            <a:pPr marL="0" indent="0" eaLnBrk="1" fontAlgn="auto" hangingPunct="1">
              <a:lnSpc>
                <a:spcPct val="80000"/>
              </a:lnSpc>
              <a:spcAft>
                <a:spcPts val="0"/>
              </a:spcAft>
              <a:buFont typeface="Wingdings" pitchFamily="2" charset="2"/>
              <a:buNone/>
              <a:defRPr/>
            </a:pPr>
            <a:endParaRPr lang="en-US" altLang="en-US" dirty="0">
              <a:solidFill>
                <a:schemeClr val="tx1"/>
              </a:solidFill>
            </a:endParaRPr>
          </a:p>
          <a:p>
            <a:pPr marL="365760" indent="0" eaLnBrk="1" fontAlgn="auto" hangingPunct="1">
              <a:lnSpc>
                <a:spcPct val="80000"/>
              </a:lnSpc>
              <a:spcAft>
                <a:spcPts val="0"/>
              </a:spcAft>
              <a:buFont typeface="Wingdings" pitchFamily="2" charset="2"/>
              <a:buNone/>
              <a:defRPr/>
            </a:pPr>
            <a:r>
              <a:rPr lang="en-US" altLang="en-US" dirty="0" smtClean="0">
                <a:solidFill>
                  <a:schemeClr val="tx1"/>
                </a:solidFill>
              </a:rPr>
              <a:t>1. The original form of oral hygiene was known as a </a:t>
            </a:r>
            <a:r>
              <a:rPr lang="en-US" altLang="en-US" dirty="0" err="1" smtClean="0">
                <a:solidFill>
                  <a:schemeClr val="tx1"/>
                </a:solidFill>
              </a:rPr>
              <a:t>toothstick</a:t>
            </a:r>
            <a:r>
              <a:rPr lang="en-US" altLang="en-US" dirty="0" smtClean="0">
                <a:solidFill>
                  <a:schemeClr val="tx1"/>
                </a:solidFill>
              </a:rPr>
              <a:t>. </a:t>
            </a:r>
          </a:p>
          <a:p>
            <a:pPr marL="365760" indent="0" eaLnBrk="1" fontAlgn="auto" hangingPunct="1">
              <a:lnSpc>
                <a:spcPct val="80000"/>
              </a:lnSpc>
              <a:spcAft>
                <a:spcPts val="0"/>
              </a:spcAft>
              <a:buFont typeface="Wingdings" pitchFamily="2" charset="2"/>
              <a:buNone/>
              <a:defRPr/>
            </a:pPr>
            <a:r>
              <a:rPr lang="en-US" altLang="en-US" dirty="0" smtClean="0">
                <a:solidFill>
                  <a:schemeClr val="tx1"/>
                </a:solidFill>
              </a:rPr>
              <a:t>		</a:t>
            </a:r>
          </a:p>
          <a:p>
            <a:pPr marL="731520" indent="0" eaLnBrk="1" fontAlgn="auto" hangingPunct="1">
              <a:lnSpc>
                <a:spcPct val="80000"/>
              </a:lnSpc>
              <a:spcAft>
                <a:spcPts val="0"/>
              </a:spcAft>
              <a:buFont typeface="Wingdings" pitchFamily="2" charset="2"/>
              <a:buNone/>
              <a:defRPr/>
            </a:pPr>
            <a:r>
              <a:rPr lang="en-US" altLang="en-US" dirty="0" smtClean="0">
                <a:solidFill>
                  <a:schemeClr val="tx1"/>
                </a:solidFill>
              </a:rPr>
              <a:t>a) This device was invented in ancient Rome, a civilization that implored special slaves whose sole purpose was to clean the teeth of their masters teeth</a:t>
            </a:r>
          </a:p>
          <a:p>
            <a:pPr marL="365760" indent="0" eaLnBrk="1" fontAlgn="auto" hangingPunct="1">
              <a:lnSpc>
                <a:spcPct val="80000"/>
              </a:lnSpc>
              <a:spcAft>
                <a:spcPts val="0"/>
              </a:spcAft>
              <a:buFont typeface="Wingdings" pitchFamily="2" charset="2"/>
              <a:buNone/>
              <a:defRPr/>
            </a:pPr>
            <a:r>
              <a:rPr lang="en-US" altLang="en-US" dirty="0" smtClean="0">
                <a:solidFill>
                  <a:schemeClr val="tx1"/>
                </a:solidFill>
              </a:rPr>
              <a:t> 	</a:t>
            </a:r>
          </a:p>
          <a:p>
            <a:pPr marL="731520" indent="0" eaLnBrk="1" fontAlgn="auto" hangingPunct="1">
              <a:lnSpc>
                <a:spcPct val="80000"/>
              </a:lnSpc>
              <a:spcAft>
                <a:spcPts val="0"/>
              </a:spcAft>
              <a:buFont typeface="Wingdings" pitchFamily="2" charset="2"/>
              <a:buNone/>
              <a:defRPr/>
            </a:pPr>
            <a:r>
              <a:rPr lang="en-US" altLang="en-US" dirty="0" smtClean="0">
                <a:solidFill>
                  <a:schemeClr val="tx1"/>
                </a:solidFill>
              </a:rPr>
              <a:t>b) In ancient civilizations, oral hygiene was an extremely private matter, and researchers believe that slaves were killed due to discussing their masters’ </a:t>
            </a:r>
            <a:r>
              <a:rPr lang="en-US" altLang="en-US" dirty="0" err="1" smtClean="0">
                <a:solidFill>
                  <a:schemeClr val="tx1"/>
                </a:solidFill>
              </a:rPr>
              <a:t>toothstick</a:t>
            </a:r>
            <a:r>
              <a:rPr lang="en-US" altLang="en-US" dirty="0">
                <a:solidFill>
                  <a:schemeClr val="tx1"/>
                </a:solidFill>
              </a:rPr>
              <a:t> </a:t>
            </a:r>
            <a:r>
              <a:rPr lang="en-US" altLang="en-US" dirty="0" smtClean="0">
                <a:solidFill>
                  <a:schemeClr val="tx1"/>
                </a:solidFill>
              </a:rPr>
              <a:t>usage with others.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3011">
                                            <p:txEl>
                                              <p:pRg st="2" end="2"/>
                                            </p:txEl>
                                          </p:spTgt>
                                        </p:tgtEl>
                                        <p:attrNameLst>
                                          <p:attrName>style.visibility</p:attrName>
                                        </p:attrNameLst>
                                      </p:cBhvr>
                                      <p:to>
                                        <p:strVal val="visible"/>
                                      </p:to>
                                    </p:set>
                                    <p:animEffect transition="in" filter="fade">
                                      <p:cBhvr>
                                        <p:cTn id="7" dur="1000"/>
                                        <p:tgtEl>
                                          <p:spTgt spid="43011">
                                            <p:txEl>
                                              <p:pRg st="2" end="2"/>
                                            </p:txEl>
                                          </p:spTgt>
                                        </p:tgtEl>
                                      </p:cBhvr>
                                    </p:animEffect>
                                    <p:anim calcmode="lin" valueType="num">
                                      <p:cBhvr>
                                        <p:cTn id="8" dur="1000" fill="hold"/>
                                        <p:tgtEl>
                                          <p:spTgt spid="43011">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430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3011">
                                            <p:txEl>
                                              <p:pRg st="4" end="4"/>
                                            </p:txEl>
                                          </p:spTgt>
                                        </p:tgtEl>
                                        <p:attrNameLst>
                                          <p:attrName>style.visibility</p:attrName>
                                        </p:attrNameLst>
                                      </p:cBhvr>
                                      <p:to>
                                        <p:strVal val="visible"/>
                                      </p:to>
                                    </p:set>
                                    <p:animEffect transition="in" filter="fade">
                                      <p:cBhvr>
                                        <p:cTn id="14" dur="1000"/>
                                        <p:tgtEl>
                                          <p:spTgt spid="43011">
                                            <p:txEl>
                                              <p:pRg st="4" end="4"/>
                                            </p:txEl>
                                          </p:spTgt>
                                        </p:tgtEl>
                                      </p:cBhvr>
                                    </p:animEffect>
                                    <p:anim calcmode="lin" valueType="num">
                                      <p:cBhvr>
                                        <p:cTn id="15" dur="1000" fill="hold"/>
                                        <p:tgtEl>
                                          <p:spTgt spid="43011">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4301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3011">
                                            <p:txEl>
                                              <p:pRg st="6" end="6"/>
                                            </p:txEl>
                                          </p:spTgt>
                                        </p:tgtEl>
                                        <p:attrNameLst>
                                          <p:attrName>style.visibility</p:attrName>
                                        </p:attrNameLst>
                                      </p:cBhvr>
                                      <p:to>
                                        <p:strVal val="visible"/>
                                      </p:to>
                                    </p:set>
                                    <p:animEffect transition="in" filter="fade">
                                      <p:cBhvr>
                                        <p:cTn id="21" dur="1000"/>
                                        <p:tgtEl>
                                          <p:spTgt spid="43011">
                                            <p:txEl>
                                              <p:pRg st="6" end="6"/>
                                            </p:txEl>
                                          </p:spTgt>
                                        </p:tgtEl>
                                      </p:cBhvr>
                                    </p:animEffect>
                                    <p:anim calcmode="lin" valueType="num">
                                      <p:cBhvr>
                                        <p:cTn id="22" dur="1000" fill="hold"/>
                                        <p:tgtEl>
                                          <p:spTgt spid="43011">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43011">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838200" y="381000"/>
            <a:ext cx="7313613" cy="609600"/>
          </a:xfrm>
        </p:spPr>
        <p:txBody>
          <a:bodyPr>
            <a:normAutofit fontScale="90000"/>
          </a:bodyPr>
          <a:lstStyle/>
          <a:p>
            <a:pPr eaLnBrk="1" fontAlgn="auto" hangingPunct="1">
              <a:spcAft>
                <a:spcPts val="0"/>
              </a:spcAft>
              <a:defRPr/>
            </a:pPr>
            <a:r>
              <a:rPr lang="en-US" altLang="en-US" b="1" dirty="0" smtClean="0"/>
              <a:t>II. BODY</a:t>
            </a:r>
          </a:p>
        </p:txBody>
      </p:sp>
      <p:sp>
        <p:nvSpPr>
          <p:cNvPr id="3" name="Rectangle 2"/>
          <p:cNvSpPr/>
          <p:nvPr/>
        </p:nvSpPr>
        <p:spPr>
          <a:xfrm>
            <a:off x="479425" y="1620838"/>
            <a:ext cx="8610600" cy="5232400"/>
          </a:xfrm>
          <a:prstGeom prst="rect">
            <a:avLst/>
          </a:prstGeom>
        </p:spPr>
        <p:txBody>
          <a:bodyPr>
            <a:spAutoFit/>
          </a:bodyPr>
          <a:lstStyle/>
          <a:p>
            <a:pPr>
              <a:defRPr/>
            </a:pPr>
            <a:r>
              <a:rPr lang="en-US" b="1" dirty="0"/>
              <a:t>B. The toothbrush enters the modern era</a:t>
            </a:r>
          </a:p>
          <a:p>
            <a:pPr>
              <a:defRPr/>
            </a:pPr>
            <a:endParaRPr lang="en-US" sz="1000" dirty="0"/>
          </a:p>
          <a:p>
            <a:pPr marL="365760">
              <a:defRPr/>
            </a:pPr>
            <a:r>
              <a:rPr lang="en-US" dirty="0"/>
              <a:t> 1. The original toothbrush was invented in China in 1498. The handle was bamboo or bone and the bristles were course hairs taken from the back of a hog’s neck.   (Show visual aid #1)</a:t>
            </a:r>
            <a:endParaRPr lang="en-US" sz="1000" dirty="0"/>
          </a:p>
          <a:p>
            <a:pPr marL="365760">
              <a:defRPr/>
            </a:pPr>
            <a:r>
              <a:rPr lang="en-US" sz="1000" dirty="0"/>
              <a:t> </a:t>
            </a:r>
          </a:p>
          <a:p>
            <a:pPr marL="365760">
              <a:defRPr/>
            </a:pPr>
            <a:r>
              <a:rPr lang="en-US" dirty="0"/>
              <a:t> 2. The toothbrush soon became a symbol of wealth. The more extravagant your toothbrush was, the more financially sound you were within your society. (Show visual aid #2)</a:t>
            </a:r>
            <a:endParaRPr lang="en-US" sz="800" dirty="0"/>
          </a:p>
          <a:p>
            <a:pPr marL="365760">
              <a:defRPr/>
            </a:pPr>
            <a:r>
              <a:rPr lang="en-US" sz="800" dirty="0"/>
              <a:t> </a:t>
            </a:r>
          </a:p>
          <a:p>
            <a:pPr marL="365760">
              <a:defRPr/>
            </a:pPr>
            <a:r>
              <a:rPr lang="en-US" dirty="0"/>
              <a:t> 3. The first toothbrush was patented in 1857, in Europe, and the item was a household product before the turn of the century.</a:t>
            </a:r>
          </a:p>
          <a:p>
            <a:pPr marL="365760">
              <a:defRPr/>
            </a:pPr>
            <a:endParaRPr lang="en-US" dirty="0"/>
          </a:p>
          <a:p>
            <a:pPr marL="731520">
              <a:defRPr/>
            </a:pPr>
            <a:r>
              <a:rPr lang="en-US" dirty="0"/>
              <a:t> a) The invention and patent of the toothbrush paved the way for the American Dental Association and the American Association of Dental Schools.</a:t>
            </a:r>
          </a:p>
          <a:p>
            <a:pPr marL="731520">
              <a:defRPr/>
            </a:pPr>
            <a:endParaRPr lang="en-US" dirty="0"/>
          </a:p>
          <a:p>
            <a:pPr marL="731520">
              <a:defRPr/>
            </a:pPr>
            <a:r>
              <a:rPr lang="en-US" dirty="0"/>
              <a:t> b) The invention of the toothbrush also lead to other oral hygiene related practices such as orthodontics, periodontics and even toothpaste.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1000"/>
                                        <p:tgtEl>
                                          <p:spTgt spid="3">
                                            <p:txEl>
                                              <p:pRg st="8" end="8"/>
                                            </p:txEl>
                                          </p:spTgt>
                                        </p:tgtEl>
                                      </p:cBhvr>
                                    </p:animEffect>
                                    <p:anim calcmode="lin" valueType="num">
                                      <p:cBhvr>
                                        <p:cTn id="2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8" end="8"/>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Effect transition="in" filter="fade">
                                      <p:cBhvr>
                                        <p:cTn id="33" dur="1000"/>
                                        <p:tgtEl>
                                          <p:spTgt spid="3">
                                            <p:txEl>
                                              <p:pRg st="10" end="10"/>
                                            </p:txEl>
                                          </p:spTgt>
                                        </p:tgtEl>
                                      </p:cBhvr>
                                    </p:animEffect>
                                    <p:anim calcmode="lin" valueType="num">
                                      <p:cBhvr>
                                        <p:cTn id="3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catur">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themeOverride>
</file>

<file path=docProps/app.xml><?xml version="1.0" encoding="utf-8"?>
<Properties xmlns="http://schemas.openxmlformats.org/officeDocument/2006/extended-properties" xmlns:vt="http://schemas.openxmlformats.org/officeDocument/2006/docPropsVTypes">
  <Template>Decatur</Template>
  <TotalTime>4253</TotalTime>
  <Words>1368</Words>
  <Application>Microsoft Office PowerPoint</Application>
  <PresentationFormat>On-screen Show (4:3)</PresentationFormat>
  <Paragraphs>242</Paragraphs>
  <Slides>23</Slides>
  <Notes>9</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Decatur</vt:lpstr>
      <vt:lpstr>INFORMATION SPEECH</vt:lpstr>
      <vt:lpstr>1. DETERMINE THE PURPOSE</vt:lpstr>
      <vt:lpstr>2. GATHER SUPPORTING MATTERIAL</vt:lpstr>
      <vt:lpstr>3. ORGANIZE THE SUPPORTING MATTERIAL</vt:lpstr>
      <vt:lpstr>4. WRITE THE OUTLINE</vt:lpstr>
      <vt:lpstr>Example Outline</vt:lpstr>
      <vt:lpstr>I. INTRODUCTION</vt:lpstr>
      <vt:lpstr>II. BODY  9</vt:lpstr>
      <vt:lpstr>II. BODY</vt:lpstr>
      <vt:lpstr>II. BODY</vt:lpstr>
      <vt:lpstr>II. BODY</vt:lpstr>
      <vt:lpstr>III.  CONCLUSION</vt:lpstr>
      <vt:lpstr>5. PREPARE YOUR NOTECARDS</vt:lpstr>
      <vt:lpstr>NOTECARD EXAMPLE</vt:lpstr>
      <vt:lpstr>NOTECARD EXAMPLE</vt:lpstr>
      <vt:lpstr>6. SOURCE CARD</vt:lpstr>
      <vt:lpstr>6. SOURCE CARD</vt:lpstr>
      <vt:lpstr>VISUAL AIDS </vt:lpstr>
      <vt:lpstr>VISUAL AIDS</vt:lpstr>
      <vt:lpstr>Practice Delivering the Speech </vt:lpstr>
      <vt:lpstr>Practice Delivering the Speech </vt:lpstr>
      <vt:lpstr>PROFESSIONAL DRESS ATTIRE</vt:lpstr>
      <vt:lpstr>PROFESSIONAL DRESS ATTIRE</vt:lpstr>
    </vt:vector>
  </TitlesOfParts>
  <Company>Parkway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Speaking Basics</dc:title>
  <dc:creator>Administrator</dc:creator>
  <cp:lastModifiedBy>Windows User</cp:lastModifiedBy>
  <cp:revision>105</cp:revision>
  <cp:lastPrinted>2014-02-11T19:25:45Z</cp:lastPrinted>
  <dcterms:created xsi:type="dcterms:W3CDTF">2007-06-16T02:22:08Z</dcterms:created>
  <dcterms:modified xsi:type="dcterms:W3CDTF">2014-09-10T18:08:02Z</dcterms:modified>
</cp:coreProperties>
</file>