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91611-4A90-4A57-A096-58B0C4031B3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DB609-C653-43DC-8328-A505DC4A0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4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SPEECH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>
                <a:latin typeface="Imprint MT Shadow" panose="04020605060303030202" pitchFamily="82" charset="0"/>
              </a:rPr>
              <a:t>The “factual” speech!</a:t>
            </a:r>
            <a:endParaRPr lang="en-US" sz="3600" i="1" dirty="0"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4038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Useful websites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Great Depression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Famous riots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Seven Wonders of the World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Model </a:t>
            </a:r>
            <a:r>
              <a:rPr lang="en-US" altLang="en-US" dirty="0">
                <a:solidFill>
                  <a:schemeClr val="tx1"/>
                </a:solidFill>
              </a:rPr>
              <a:t>railroading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intelligence of dolphins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Interesting world records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Choosing a digital camera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Reality TV shows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Choosing the right tires for your car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most dangerous jobs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676400"/>
            <a:ext cx="38100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British Royal Family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Banned books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Funny inventions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Stupid criminals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Child geniuses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Charitable organizations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Origin of holidays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Interior decorating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Lie detecting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Natural disasters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Breeds of dogs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Dream interpretation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Advances in education</a:t>
            </a:r>
          </a:p>
        </p:txBody>
      </p:sp>
    </p:spTree>
    <p:extLst>
      <p:ext uri="{BB962C8B-B14F-4D97-AF65-F5344CB8AC3E}">
        <p14:creationId xmlns:p14="http://schemas.microsoft.com/office/powerpoint/2010/main" val="36029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120"/>
            <a:ext cx="4114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Learning styles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Organized crime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Street gangs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professional sports teams with the best/worst records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Lottery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Industrial Revolution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Medicines from nature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loss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Mental illnesses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How the brain works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Airplane </a:t>
            </a:r>
            <a:r>
              <a:rPr lang="en-US" altLang="en-US" dirty="0" smtClean="0">
                <a:solidFill>
                  <a:schemeClr val="tx1"/>
                </a:solidFill>
              </a:rPr>
              <a:t>stunts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story of how your school was founded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history of your hometown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722120"/>
            <a:ext cx="4114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The history of your favorite musical group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America's </a:t>
            </a:r>
            <a:r>
              <a:rPr lang="en-US" altLang="en-US" dirty="0">
                <a:solidFill>
                  <a:schemeClr val="tx1"/>
                </a:solidFill>
              </a:rPr>
              <a:t>fastest growing cities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World War II heroes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Miss America Pageant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Interesting cultures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Exotic pets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Near death experiences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How nuclear power woks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biography of your favorite actor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history of comic books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Information Speech?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You </a:t>
            </a:r>
            <a:r>
              <a:rPr lang="en-US" sz="2800" dirty="0"/>
              <a:t>will deliver a speech with the goal of informing an audience on a particular topic that would be of interest to your audience. DO NOT persuade us about someone or advocate a course of action.  Instead you are teaching us about something interesting.</a:t>
            </a:r>
          </a:p>
          <a:p>
            <a:endParaRPr lang="en-US" sz="28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General Purpose:  </a:t>
            </a:r>
            <a:r>
              <a:rPr lang="en-US" sz="2800" dirty="0">
                <a:solidFill>
                  <a:schemeClr val="tx1"/>
                </a:solidFill>
              </a:rPr>
              <a:t>To Inform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Specific Purpose: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Determine the specific purpose of your speech topics. State it in one simple sentence. For example: I want to </a:t>
            </a:r>
            <a:r>
              <a:rPr lang="en-US" sz="2800" dirty="0" smtClean="0">
                <a:solidFill>
                  <a:schemeClr val="tx1"/>
                </a:solidFill>
              </a:rPr>
              <a:t>inform my audience about….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6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TIME LIMIT:  </a:t>
            </a:r>
            <a:r>
              <a:rPr lang="en-US" dirty="0" smtClean="0">
                <a:solidFill>
                  <a:schemeClr val="tx1"/>
                </a:solidFill>
              </a:rPr>
              <a:t>5-7 minutes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OUTLINE:  </a:t>
            </a:r>
            <a:r>
              <a:rPr lang="en-US" dirty="0" smtClean="0">
                <a:solidFill>
                  <a:schemeClr val="tx1"/>
                </a:solidFill>
              </a:rPr>
              <a:t>Due one week prior to due date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NOTECARDS: </a:t>
            </a:r>
            <a:r>
              <a:rPr lang="en-US" dirty="0" smtClean="0">
                <a:solidFill>
                  <a:schemeClr val="tx1"/>
                </a:solidFill>
              </a:rPr>
              <a:t>Turn in the day of the speech.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SOURCE CARDS: </a:t>
            </a:r>
            <a:r>
              <a:rPr lang="en-US" dirty="0" smtClean="0">
                <a:solidFill>
                  <a:schemeClr val="tx1"/>
                </a:solidFill>
              </a:rPr>
              <a:t>5 sources, turn in day of speech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VISUAL AIDS: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1 visual aid to supplement speech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DRESS:</a:t>
            </a:r>
            <a:r>
              <a:rPr lang="en-US" dirty="0">
                <a:solidFill>
                  <a:schemeClr val="tx1"/>
                </a:solidFill>
              </a:rPr>
              <a:t>  Professional Dress!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0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600" dirty="0">
                <a:solidFill>
                  <a:srgbClr val="FF0000"/>
                </a:solidFill>
              </a:rPr>
              <a:t>Unless the topic is assigned, let your interests be your guide!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What engages you?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What are your areas of expertise?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What are your hobbies?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What special skills do you have?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What would your audience want to know?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1600200"/>
            <a:ext cx="4648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 NOT TRY TO PERSUADE YOUR AUDIENCE ABOUT ANYTHING!!!  </a:t>
            </a:r>
          </a:p>
          <a:p>
            <a:endParaRPr lang="en-US" sz="2800" dirty="0"/>
          </a:p>
          <a:p>
            <a:r>
              <a:rPr lang="en-US" sz="2800" b="1" dirty="0" smtClean="0">
                <a:solidFill>
                  <a:srgbClr val="FF0000"/>
                </a:solidFill>
              </a:rPr>
              <a:t>PRESENT ONLY THE FACTS!!!</a:t>
            </a:r>
          </a:p>
          <a:p>
            <a:endParaRPr lang="en-US" sz="2800" dirty="0"/>
          </a:p>
          <a:p>
            <a:r>
              <a:rPr lang="en-US" sz="2800" dirty="0"/>
              <a:t>KNOW YOUR AUDIENCE…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Who are they - demographics?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are their interests?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do they like?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are their needs?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DON’T FORGET…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to pick a topic you </a:t>
            </a:r>
            <a:r>
              <a:rPr lang="en-US" dirty="0" smtClean="0">
                <a:solidFill>
                  <a:schemeClr val="tx1"/>
                </a:solidFill>
              </a:rPr>
              <a:t>know, understand or have a background about.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will fit into the time limit  (not too short or too </a:t>
            </a:r>
            <a:r>
              <a:rPr lang="en-US" dirty="0" smtClean="0">
                <a:solidFill>
                  <a:schemeClr val="tx1"/>
                </a:solidFill>
              </a:rPr>
              <a:t>long)</a:t>
            </a:r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will keep your audience’s </a:t>
            </a:r>
            <a:r>
              <a:rPr lang="en-US" dirty="0" smtClean="0">
                <a:solidFill>
                  <a:schemeClr val="tx1"/>
                </a:solidFill>
              </a:rPr>
              <a:t>attention!</a:t>
            </a:r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is NOT a pro/con topic that may present “sides” of an issue.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7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4343400" cy="4953000"/>
          </a:xfrm>
        </p:spPr>
        <p:txBody>
          <a:bodyPr>
            <a:normAutofit fontScale="25000" lnSpcReduction="20000"/>
          </a:bodyPr>
          <a:lstStyle/>
          <a:p>
            <a:r>
              <a:rPr lang="en-US" altLang="en-US" sz="9600" dirty="0">
                <a:solidFill>
                  <a:schemeClr val="tx1"/>
                </a:solidFill>
              </a:rPr>
              <a:t>Famous advertising campaigns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Deep sea fish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A particular period of architecture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Sports card collecting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The history of the Bible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Historical events that occurred on your speech day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Famous diplomats</a:t>
            </a:r>
          </a:p>
          <a:p>
            <a:r>
              <a:rPr lang="en-US" altLang="en-US" sz="9600" dirty="0">
                <a:solidFill>
                  <a:schemeClr val="tx1"/>
                </a:solidFill>
              </a:rPr>
              <a:t>All about your favorite vacation spot</a:t>
            </a:r>
          </a:p>
          <a:p>
            <a:pPr marL="0" indent="0">
              <a:buNone/>
            </a:pPr>
            <a:r>
              <a:rPr lang="en-US" sz="8800" dirty="0">
                <a:solidFill>
                  <a:schemeClr val="tx1"/>
                </a:solidFill>
              </a:rPr>
              <a:t/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752600"/>
            <a:ext cx="3810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/>
              <a:t>Disneyland</a:t>
            </a:r>
          </a:p>
          <a:p>
            <a:r>
              <a:rPr lang="en-US" altLang="en-US" sz="2400" dirty="0"/>
              <a:t>Professional baseball stadiums</a:t>
            </a:r>
          </a:p>
          <a:p>
            <a:r>
              <a:rPr lang="en-US" altLang="en-US" sz="2400" dirty="0"/>
              <a:t>Local folklore</a:t>
            </a:r>
          </a:p>
          <a:p>
            <a:r>
              <a:rPr lang="en-US" altLang="en-US" sz="2400" dirty="0"/>
              <a:t>Roadside attractions</a:t>
            </a:r>
          </a:p>
          <a:p>
            <a:r>
              <a:rPr lang="en-US" altLang="en-US" sz="2400" dirty="0"/>
              <a:t>UFO's</a:t>
            </a:r>
          </a:p>
          <a:p>
            <a:r>
              <a:rPr lang="en-US" altLang="en-US" sz="2400" dirty="0"/>
              <a:t>Real life vampires</a:t>
            </a:r>
          </a:p>
          <a:p>
            <a:r>
              <a:rPr lang="en-US" altLang="en-US" sz="2400" dirty="0"/>
              <a:t>Evolution of video games</a:t>
            </a:r>
          </a:p>
          <a:p>
            <a:r>
              <a:rPr lang="en-US" altLang="en-US" sz="2400" dirty="0"/>
              <a:t>Raising pet snakes</a:t>
            </a:r>
          </a:p>
          <a:p>
            <a:r>
              <a:rPr lang="en-US" altLang="en-US" sz="2400" dirty="0"/>
              <a:t> Foreign TV shows</a:t>
            </a:r>
          </a:p>
          <a:p>
            <a:r>
              <a:rPr lang="en-US" altLang="en-US" sz="2400" dirty="0"/>
              <a:t>Civil War generals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86"/>
            <a:ext cx="4419600" cy="4525963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How to survive a job interview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Types of tropical fish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Dog shows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All about a favorite radio show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Comparison of different religions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latest discoveries in astronomy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Competitive horseback riding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Cruise vacations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1600199"/>
            <a:ext cx="403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/>
              <a:t>Crazy laws</a:t>
            </a:r>
          </a:p>
          <a:p>
            <a:r>
              <a:rPr lang="en-US" altLang="en-US" sz="2400" dirty="0"/>
              <a:t>How to improve your health</a:t>
            </a:r>
          </a:p>
          <a:p>
            <a:r>
              <a:rPr lang="en-US" altLang="en-US" sz="2400" dirty="0"/>
              <a:t>Electric cars</a:t>
            </a:r>
          </a:p>
          <a:p>
            <a:r>
              <a:rPr lang="en-US" altLang="en-US" sz="2400" dirty="0"/>
              <a:t>Life in the future</a:t>
            </a:r>
          </a:p>
          <a:p>
            <a:r>
              <a:rPr lang="en-US" altLang="en-US" sz="2400" dirty="0"/>
              <a:t>Origins of superstitions</a:t>
            </a:r>
          </a:p>
          <a:p>
            <a:r>
              <a:rPr lang="en-US" altLang="en-US" sz="2400" dirty="0"/>
              <a:t>Lesser known Presidents</a:t>
            </a:r>
          </a:p>
          <a:p>
            <a:r>
              <a:rPr lang="en-US" altLang="en-US" sz="2400" dirty="0"/>
              <a:t>Computer viruses</a:t>
            </a:r>
          </a:p>
          <a:p>
            <a:r>
              <a:rPr lang="en-US" altLang="en-US" sz="2400" dirty="0"/>
              <a:t>Internet dating</a:t>
            </a:r>
          </a:p>
          <a:p>
            <a:r>
              <a:rPr lang="en-US" altLang="en-US" sz="2400" dirty="0"/>
              <a:t>Dyslexia</a:t>
            </a:r>
          </a:p>
          <a:p>
            <a:r>
              <a:rPr lang="en-US" altLang="en-US" sz="2400" dirty="0"/>
              <a:t>Impact of media on society</a:t>
            </a:r>
          </a:p>
          <a:p>
            <a:r>
              <a:rPr lang="en-US" altLang="en-US" sz="2400" dirty="0"/>
              <a:t>Branches of the military</a:t>
            </a:r>
          </a:p>
          <a:p>
            <a:r>
              <a:rPr lang="en-US" altLang="en-US" sz="2400" dirty="0"/>
              <a:t>The United Nations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51054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Conspiracy theories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Global warming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Strategies for healthy eating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Famous golf courses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Gold rushes outside of California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Submarines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TV sitcoms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Land fills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Bee keeping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Firefighting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sport of "curling"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752600"/>
            <a:ext cx="39624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Word origins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Ghosts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How the Earth was formed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Overcoming conflict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longest books ever written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Fastest growing careers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Origins of clichés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Famous comedy duos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insurance industry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ID theft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Evolution of voting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4191000" cy="50292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The worst trades in sports history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How galaxies are formed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Native American tribes from your area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Exotic breeds of cats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How cellular phones work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Computers through the decades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Spring Break destinations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rising cost of education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1752600"/>
            <a:ext cx="3657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Unique websites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Famous robberies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Wedding traditions of other cultures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Robots now and in the future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Spies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National Parks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Young billionaires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Former child stars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Obesity epidemic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Types of common plants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207</TotalTime>
  <Words>714</Words>
  <Application>Microsoft Office PowerPoint</Application>
  <PresentationFormat>On-screen Show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Decatur</vt:lpstr>
      <vt:lpstr>INFORMATION SPEECH</vt:lpstr>
      <vt:lpstr>What is an Information Speech?</vt:lpstr>
      <vt:lpstr>Assignment</vt:lpstr>
      <vt:lpstr>Information Topics</vt:lpstr>
      <vt:lpstr>Information Topics</vt:lpstr>
      <vt:lpstr>Information Topics</vt:lpstr>
      <vt:lpstr>Information Topics</vt:lpstr>
      <vt:lpstr>Information Topics</vt:lpstr>
      <vt:lpstr>Information Topics</vt:lpstr>
      <vt:lpstr>Information Topics</vt:lpstr>
      <vt:lpstr>Information Topics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SPEECH</dc:title>
  <dc:creator>Parkway</dc:creator>
  <cp:lastModifiedBy>Windows User</cp:lastModifiedBy>
  <cp:revision>21</cp:revision>
  <dcterms:created xsi:type="dcterms:W3CDTF">2014-03-11T17:56:12Z</dcterms:created>
  <dcterms:modified xsi:type="dcterms:W3CDTF">2014-07-09T03:46:42Z</dcterms:modified>
</cp:coreProperties>
</file>