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11779"/>
            <a:ext cx="7691719" cy="1143000"/>
          </a:xfrm>
        </p:spPr>
        <p:txBody>
          <a:bodyPr/>
          <a:lstStyle/>
          <a:p>
            <a:r>
              <a:rPr lang="en-US" dirty="0" smtClean="0"/>
              <a:t>Resume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21" y="1346219"/>
            <a:ext cx="8306099" cy="4700773"/>
          </a:xfrm>
        </p:spPr>
        <p:txBody>
          <a:bodyPr/>
          <a:lstStyle/>
          <a:p>
            <a:r>
              <a:rPr lang="en-US" dirty="0" smtClean="0"/>
              <a:t>One page document</a:t>
            </a:r>
          </a:p>
          <a:p>
            <a:r>
              <a:rPr lang="en-US" dirty="0" smtClean="0"/>
              <a:t>10-12pt format</a:t>
            </a:r>
          </a:p>
          <a:p>
            <a:r>
              <a:rPr lang="en-US" dirty="0" smtClean="0"/>
              <a:t>Increase type size for emphasis</a:t>
            </a:r>
          </a:p>
          <a:p>
            <a:r>
              <a:rPr lang="en-US" dirty="0" smtClean="0"/>
              <a:t>More Emphasis: </a:t>
            </a:r>
            <a:r>
              <a:rPr lang="en-US" b="1" dirty="0" smtClean="0"/>
              <a:t>Bold, </a:t>
            </a:r>
            <a:r>
              <a:rPr lang="en-US" i="1" dirty="0" smtClean="0"/>
              <a:t>Italic, </a:t>
            </a:r>
            <a:r>
              <a:rPr lang="en-US" b="1" i="1" dirty="0" smtClean="0"/>
              <a:t>or Bold Italic </a:t>
            </a:r>
            <a:endParaRPr lang="en-US" b="1" dirty="0"/>
          </a:p>
        </p:txBody>
      </p:sp>
      <p:pic>
        <p:nvPicPr>
          <p:cNvPr id="4" name="Picture 3" descr="enhanced-buzz-24557-1362086170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36" y="2961659"/>
            <a:ext cx="2566564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0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Category (Optional)</a:t>
            </a:r>
          </a:p>
          <a:p>
            <a:pPr lvl="1"/>
            <a:r>
              <a:rPr lang="en-US" dirty="0" smtClean="0"/>
              <a:t>Must come through</a:t>
            </a:r>
          </a:p>
          <a:p>
            <a:pPr lvl="2"/>
            <a:r>
              <a:rPr lang="en-US" dirty="0" smtClean="0"/>
              <a:t>Actor</a:t>
            </a:r>
          </a:p>
          <a:p>
            <a:pPr lvl="2"/>
            <a:r>
              <a:rPr lang="en-US" dirty="0" smtClean="0"/>
              <a:t>Singer</a:t>
            </a:r>
          </a:p>
          <a:p>
            <a:pPr lvl="2"/>
            <a:r>
              <a:rPr lang="en-US" dirty="0" smtClean="0"/>
              <a:t>Dancer</a:t>
            </a:r>
          </a:p>
          <a:p>
            <a:pPr lvl="2"/>
            <a:r>
              <a:rPr lang="en-US" dirty="0" smtClean="0"/>
              <a:t>Actor/Singer</a:t>
            </a:r>
          </a:p>
          <a:p>
            <a:pPr lvl="2"/>
            <a:r>
              <a:rPr lang="en-US" dirty="0" smtClean="0"/>
              <a:t>Singer/Actor</a:t>
            </a:r>
          </a:p>
          <a:p>
            <a:pPr lvl="2"/>
            <a:r>
              <a:rPr lang="en-US" dirty="0" smtClean="0"/>
              <a:t>Singer/Dancer</a:t>
            </a:r>
          </a:p>
          <a:p>
            <a:pPr lvl="2"/>
            <a:r>
              <a:rPr lang="en-US" dirty="0" smtClean="0"/>
              <a:t>Actor/Singer/Dancer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7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8082579" cy="502740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4000" u="sng" dirty="0" smtClean="0"/>
              <a:t>Vital </a:t>
            </a:r>
            <a:r>
              <a:rPr lang="en-US" sz="4000" u="sng" dirty="0" smtClean="0"/>
              <a:t>Statistics</a:t>
            </a:r>
            <a:endParaRPr lang="en-US" sz="4000" u="sng" dirty="0" smtClean="0"/>
          </a:p>
          <a:p>
            <a:pPr algn="r"/>
            <a:r>
              <a:rPr lang="en-US" dirty="0" smtClean="0"/>
              <a:t>Phone </a:t>
            </a:r>
            <a:r>
              <a:rPr lang="en-US" dirty="0" smtClean="0"/>
              <a:t>Number</a:t>
            </a:r>
          </a:p>
          <a:p>
            <a:pPr lvl="1" algn="r"/>
            <a:r>
              <a:rPr lang="en-US" dirty="0" smtClean="0"/>
              <a:t>Service, agency, or cell #</a:t>
            </a:r>
            <a:endParaRPr lang="en-US" dirty="0" smtClean="0"/>
          </a:p>
          <a:p>
            <a:pPr algn="r"/>
            <a:r>
              <a:rPr lang="en-US" dirty="0" smtClean="0"/>
              <a:t>Height, weight, eyes, hair</a:t>
            </a:r>
          </a:p>
          <a:p>
            <a:pPr algn="r"/>
            <a:r>
              <a:rPr lang="en-US" dirty="0" smtClean="0"/>
              <a:t>Age</a:t>
            </a:r>
          </a:p>
          <a:p>
            <a:pPr algn="r"/>
            <a:r>
              <a:rPr lang="en-US" dirty="0" smtClean="0"/>
              <a:t>Voice</a:t>
            </a:r>
          </a:p>
          <a:p>
            <a:pPr algn="r"/>
            <a:r>
              <a:rPr lang="en-US" dirty="0" smtClean="0"/>
              <a:t>Measurements</a:t>
            </a:r>
          </a:p>
          <a:p>
            <a:pPr lvl="1" algn="r"/>
            <a:r>
              <a:rPr lang="en-US" dirty="0" smtClean="0"/>
              <a:t>Modeling/commercial resumes</a:t>
            </a:r>
          </a:p>
        </p:txBody>
      </p:sp>
      <p:pic>
        <p:nvPicPr>
          <p:cNvPr id="4" name="Picture 3" descr="toon252-600x4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8" y="2641600"/>
            <a:ext cx="3825202" cy="25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9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3360" y="1579900"/>
            <a:ext cx="4561840" cy="56083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List by genre, emphasis &amp; best credits</a:t>
            </a:r>
          </a:p>
          <a:p>
            <a:r>
              <a:rPr lang="en-US" dirty="0" smtClean="0"/>
              <a:t>Give a positive but honest description of work</a:t>
            </a:r>
          </a:p>
          <a:p>
            <a:r>
              <a:rPr lang="en-US" dirty="0" smtClean="0"/>
              <a:t>List name of Theatre rather than institution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Jeckyl</a:t>
            </a:r>
            <a:r>
              <a:rPr lang="en-US" dirty="0" smtClean="0"/>
              <a:t> Theatre, St. Louis MO” rather than “</a:t>
            </a:r>
            <a:r>
              <a:rPr lang="en-US" dirty="0" err="1" smtClean="0"/>
              <a:t>Lindenwood</a:t>
            </a:r>
            <a:r>
              <a:rPr lang="en-US" dirty="0" smtClean="0"/>
              <a:t> University” </a:t>
            </a:r>
          </a:p>
          <a:p>
            <a:r>
              <a:rPr lang="en-US" dirty="0" smtClean="0"/>
              <a:t>Drop “community” and/or “civic theatre”</a:t>
            </a:r>
          </a:p>
          <a:p>
            <a:pPr lvl="1"/>
            <a:r>
              <a:rPr lang="en-US" dirty="0" smtClean="0"/>
              <a:t>“Dodd Theatre Center” rather than “</a:t>
            </a:r>
            <a:r>
              <a:rPr lang="en-US" dirty="0" err="1" smtClean="0"/>
              <a:t>Doddsville</a:t>
            </a:r>
            <a:r>
              <a:rPr lang="en-US" dirty="0" smtClean="0"/>
              <a:t> Community Players”</a:t>
            </a:r>
          </a:p>
          <a:p>
            <a:r>
              <a:rPr lang="en-US" dirty="0" smtClean="0"/>
              <a:t>DO NOT LIE</a:t>
            </a:r>
          </a:p>
          <a:p>
            <a:pPr lvl="1"/>
            <a:r>
              <a:rPr lang="en-US" dirty="0" smtClean="0"/>
              <a:t>You may “Stretch the truth”</a:t>
            </a:r>
          </a:p>
          <a:p>
            <a:r>
              <a:rPr lang="en-US" dirty="0" smtClean="0"/>
              <a:t>Most important credits first</a:t>
            </a:r>
          </a:p>
          <a:p>
            <a:pPr lvl="1"/>
            <a:r>
              <a:rPr lang="en-US" dirty="0" smtClean="0"/>
              <a:t>Professional before school</a:t>
            </a:r>
          </a:p>
          <a:p>
            <a:pPr lvl="2"/>
            <a:r>
              <a:rPr lang="en-US" dirty="0" smtClean="0"/>
              <a:t>Do not list high school unless it is a specialized school or received a noteworthy award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91952"/>
            <a:ext cx="3776472" cy="4278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9346" y="2174875"/>
            <a:ext cx="3776472" cy="39973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Theatre</a:t>
            </a:r>
          </a:p>
          <a:p>
            <a:pPr lvl="1"/>
            <a:r>
              <a:rPr lang="en-US" dirty="0"/>
              <a:t>Broadway</a:t>
            </a:r>
          </a:p>
          <a:p>
            <a:pPr lvl="1"/>
            <a:r>
              <a:rPr lang="en-US" dirty="0"/>
              <a:t>National Tours</a:t>
            </a:r>
          </a:p>
          <a:p>
            <a:pPr lvl="1"/>
            <a:r>
              <a:rPr lang="en-US" dirty="0"/>
              <a:t>Off-Broadway</a:t>
            </a:r>
          </a:p>
          <a:p>
            <a:pPr lvl="1"/>
            <a:r>
              <a:rPr lang="en-US" dirty="0"/>
              <a:t>Showcase</a:t>
            </a:r>
          </a:p>
          <a:p>
            <a:pPr lvl="1"/>
            <a:r>
              <a:rPr lang="en-US" dirty="0"/>
              <a:t>Stock</a:t>
            </a:r>
          </a:p>
          <a:p>
            <a:pPr lvl="1"/>
            <a:r>
              <a:rPr lang="en-US" dirty="0" smtClean="0"/>
              <a:t>Regional</a:t>
            </a:r>
            <a:endParaRPr lang="en-US" dirty="0" smtClean="0"/>
          </a:p>
          <a:p>
            <a:r>
              <a:rPr lang="en-US" dirty="0" smtClean="0"/>
              <a:t>Film</a:t>
            </a:r>
          </a:p>
          <a:p>
            <a:r>
              <a:rPr lang="en-US" dirty="0" smtClean="0"/>
              <a:t>Television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331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598613"/>
            <a:ext cx="5269230" cy="509682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Summarize education</a:t>
            </a:r>
          </a:p>
          <a:p>
            <a:pPr lvl="1"/>
            <a:r>
              <a:rPr lang="en-US" sz="2800" dirty="0"/>
              <a:t>Identify acting training &amp; related </a:t>
            </a:r>
            <a:r>
              <a:rPr lang="en-US" sz="2800" dirty="0" smtClean="0"/>
              <a:t>skills</a:t>
            </a:r>
            <a:endParaRPr lang="en-US" sz="2800" dirty="0" smtClean="0"/>
          </a:p>
          <a:p>
            <a:r>
              <a:rPr lang="en-US" sz="3200" dirty="0" smtClean="0"/>
              <a:t>List training for specific areas, give name of instructor</a:t>
            </a:r>
          </a:p>
          <a:p>
            <a:pPr lvl="1"/>
            <a:r>
              <a:rPr lang="en-US" sz="2800" dirty="0" smtClean="0"/>
              <a:t>Doesn’t matter if you like or you learned from them. It’s about NAME RECOGNITION </a:t>
            </a:r>
            <a:endParaRPr lang="en-US" sz="2800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90" y="897890"/>
            <a:ext cx="2755900" cy="2959100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30" y="4561840"/>
            <a:ext cx="3496773" cy="20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419" y="0"/>
            <a:ext cx="5767214" cy="1143000"/>
          </a:xfrm>
        </p:spPr>
        <p:txBody>
          <a:bodyPr/>
          <a:lstStyle/>
          <a:p>
            <a:r>
              <a:rPr lang="en-US" dirty="0" smtClean="0"/>
              <a:t>Special Skills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972" y="3740449"/>
            <a:ext cx="4273868" cy="3117551"/>
          </a:xfrm>
        </p:spPr>
        <p:txBody>
          <a:bodyPr>
            <a:normAutofit/>
          </a:bodyPr>
          <a:lstStyle/>
          <a:p>
            <a:r>
              <a:rPr lang="en-US" sz="1700" dirty="0" smtClean="0"/>
              <a:t>List special talents useful in film or commercial work or extra attraction to a theatre company</a:t>
            </a:r>
          </a:p>
          <a:p>
            <a:r>
              <a:rPr lang="en-US" sz="1700" dirty="0" smtClean="0"/>
              <a:t>BE SELECTIVE</a:t>
            </a:r>
          </a:p>
          <a:p>
            <a:r>
              <a:rPr lang="en-US" sz="1700" dirty="0" smtClean="0"/>
              <a:t>Include things you can do REALLY well</a:t>
            </a:r>
          </a:p>
          <a:p>
            <a:r>
              <a:rPr lang="en-US" sz="1700" dirty="0" smtClean="0"/>
              <a:t>Don’t Lie!</a:t>
            </a:r>
            <a:endParaRPr lang="en-US" sz="17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44619"/>
            <a:ext cx="4387214" cy="449008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Music related skills:</a:t>
            </a:r>
          </a:p>
          <a:p>
            <a:pPr lvl="1"/>
            <a:r>
              <a:rPr lang="en-US" dirty="0" smtClean="0"/>
              <a:t>Proficiency with musical instruments</a:t>
            </a:r>
          </a:p>
          <a:p>
            <a:r>
              <a:rPr lang="en-US" dirty="0" smtClean="0"/>
              <a:t>Athletics:</a:t>
            </a:r>
          </a:p>
          <a:p>
            <a:pPr lvl="1"/>
            <a:r>
              <a:rPr lang="en-US" dirty="0" smtClean="0"/>
              <a:t>Horseback riding, swimming, drive a car (automobile, standard), motorcycle, truck</a:t>
            </a:r>
          </a:p>
          <a:p>
            <a:r>
              <a:rPr lang="en-US" dirty="0" smtClean="0"/>
              <a:t>Hobbies:</a:t>
            </a:r>
          </a:p>
          <a:p>
            <a:pPr lvl="1"/>
            <a:r>
              <a:rPr lang="en-US" dirty="0" smtClean="0"/>
              <a:t>Photography, graphic design, American Sign Language, carpentry, electronics</a:t>
            </a:r>
          </a:p>
          <a:p>
            <a:r>
              <a:rPr lang="en-US" dirty="0" smtClean="0"/>
              <a:t>Acting related skills:</a:t>
            </a:r>
          </a:p>
          <a:p>
            <a:pPr lvl="1"/>
            <a:r>
              <a:rPr lang="en-US" dirty="0" smtClean="0"/>
              <a:t>Dialects, imitations, stage combat, mime, acrobatics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1840" y="5461019"/>
            <a:ext cx="458216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*If you have a second career in theatre (Directing, tech theatre), then list “Directing resume on request”, </a:t>
            </a:r>
            <a:r>
              <a:rPr lang="en-US" dirty="0" err="1" smtClean="0"/>
              <a:t>etc</a:t>
            </a:r>
            <a:r>
              <a:rPr lang="is-IS" dirty="0" smtClean="0"/>
              <a:t>… Only do so if willing to work in that area!*</a:t>
            </a:r>
            <a:endParaRPr lang="en-US" dirty="0"/>
          </a:p>
        </p:txBody>
      </p:sp>
      <p:pic>
        <p:nvPicPr>
          <p:cNvPr id="8" name="Picture 7" descr="recruitment-resumes-cvs-special_skills-applying-applications-cwln3019_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3" y="1021080"/>
            <a:ext cx="3138144" cy="26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ume Templ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3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0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 Resume Exa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7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10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138</TotalTime>
  <Words>343</Words>
  <Application>Microsoft Macintosh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Venture</vt:lpstr>
      <vt:lpstr>Resumes</vt:lpstr>
      <vt:lpstr>Resume Format</vt:lpstr>
      <vt:lpstr>Heading</vt:lpstr>
      <vt:lpstr>Heading</vt:lpstr>
      <vt:lpstr>Credits</vt:lpstr>
      <vt:lpstr>Training</vt:lpstr>
      <vt:lpstr>Special Skills</vt:lpstr>
      <vt:lpstr>PowerPoint Presentation</vt:lpstr>
      <vt:lpstr>PowerPoint Presentation</vt:lpstr>
    </vt:vector>
  </TitlesOfParts>
  <Company>Parkway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Resumes</dc:title>
  <dc:creator>Nicole Voss</dc:creator>
  <cp:lastModifiedBy>Nicole Voss</cp:lastModifiedBy>
  <cp:revision>12</cp:revision>
  <dcterms:created xsi:type="dcterms:W3CDTF">2016-08-17T19:19:49Z</dcterms:created>
  <dcterms:modified xsi:type="dcterms:W3CDTF">2016-08-18T21:14:10Z</dcterms:modified>
</cp:coreProperties>
</file>