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6" y="-14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08C3-7FB1-48C8-844C-681AF2A57A34}" type="datetimeFigureOut">
              <a:rPr lang="en-US" smtClean="0"/>
              <a:t>5/11/15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2A22-FA23-4A8D-BB6F-425CCAF28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08C3-7FB1-48C8-844C-681AF2A57A34}" type="datetimeFigureOut">
              <a:rPr lang="en-US" smtClean="0"/>
              <a:t>5/11/15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2A22-FA23-4A8D-BB6F-425CCAF28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08C3-7FB1-48C8-844C-681AF2A57A34}" type="datetimeFigureOut">
              <a:rPr lang="en-US" smtClean="0"/>
              <a:t>5/11/15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2A22-FA23-4A8D-BB6F-425CCAF28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08C3-7FB1-48C8-844C-681AF2A57A34}" type="datetimeFigureOut">
              <a:rPr lang="en-US" smtClean="0"/>
              <a:t>5/11/15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2A22-FA23-4A8D-BB6F-425CCAF28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08C3-7FB1-48C8-844C-681AF2A57A34}" type="datetimeFigureOut">
              <a:rPr lang="en-US" smtClean="0"/>
              <a:t>5/11/15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2A22-FA23-4A8D-BB6F-425CCAF28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08C3-7FB1-48C8-844C-681AF2A57A34}" type="datetimeFigureOut">
              <a:rPr lang="en-US" smtClean="0"/>
              <a:t>5/11/15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2A22-FA23-4A8D-BB6F-425CCAF28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08C3-7FB1-48C8-844C-681AF2A57A34}" type="datetimeFigureOut">
              <a:rPr lang="en-US" smtClean="0"/>
              <a:t>5/11/15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2A22-FA23-4A8D-BB6F-425CCAF28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08C3-7FB1-48C8-844C-681AF2A57A34}" type="datetimeFigureOut">
              <a:rPr lang="en-US" smtClean="0"/>
              <a:t>5/11/15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2A22-FA23-4A8D-BB6F-425CCAF28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08C3-7FB1-48C8-844C-681AF2A57A34}" type="datetimeFigureOut">
              <a:rPr lang="en-US" smtClean="0"/>
              <a:t>5/11/15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2A22-FA23-4A8D-BB6F-425CCAF28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08C3-7FB1-48C8-844C-681AF2A57A34}" type="datetimeFigureOut">
              <a:rPr lang="en-US" smtClean="0"/>
              <a:t>5/11/15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2A22-FA23-4A8D-BB6F-425CCAF28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C08C3-7FB1-48C8-844C-681AF2A57A34}" type="datetimeFigureOut">
              <a:rPr lang="en-US" smtClean="0"/>
              <a:t>5/11/15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C2A22-FA23-4A8D-BB6F-425CCAF2895D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60C08C3-7FB1-48C8-844C-681AF2A57A34}" type="datetimeFigureOut">
              <a:rPr lang="en-US" smtClean="0"/>
              <a:t>5/11/15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D1C2A22-FA23-4A8D-BB6F-425CCAF289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youtu.be/6W8iiugY3C0" TargetMode="External"/><Relationship Id="rId3" Type="http://schemas.openxmlformats.org/officeDocument/2006/relationships/hyperlink" Target="http://youtu.be/ALOXy4m6FoQ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youtu.be/a4Bojjx_Dew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uproxx.com/tv/2014/02/jay-leno-final-tonight-show-goodbye-video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youtu.be/ncoSRKoU6GQ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youtu.be/CEee_rAdHfU" TargetMode="External"/><Relationship Id="rId3" Type="http://schemas.openxmlformats.org/officeDocument/2006/relationships/hyperlink" Target="http://youtu.be/DsQhB4tJRxw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VCtch3DzLRs" TargetMode="External"/><Relationship Id="rId4" Type="http://schemas.openxmlformats.org/officeDocument/2006/relationships/hyperlink" Target="http://youtu.be/Vd420MYpGek" TargetMode="External"/><Relationship Id="rId5" Type="http://schemas.openxmlformats.org/officeDocument/2006/relationships/hyperlink" Target="http://youtu.be/3K8GWCl7P7U" TargetMode="External"/><Relationship Id="rId1" Type="http://schemas.openxmlformats.org/officeDocument/2006/relationships/slideLayout" Target="../slideLayouts/slideLayout4.xml"/><Relationship Id="rId2" Type="http://schemas.openxmlformats.org/officeDocument/2006/relationships/hyperlink" Target="http://youtu.be/VZlgJyLEB_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youtu.be/Gjl80E1SSmM" TargetMode="External"/><Relationship Id="rId3" Type="http://schemas.openxmlformats.org/officeDocument/2006/relationships/hyperlink" Target="http://youtu.be/Xfq72mln7g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youtu.be/vQUbmLWj20M" TargetMode="External"/><Relationship Id="rId3" Type="http://schemas.openxmlformats.org/officeDocument/2006/relationships/hyperlink" Target="http://youtu.be/_lfxYhtf8o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209801"/>
            <a:ext cx="7117180" cy="2567580"/>
          </a:xfrm>
        </p:spPr>
        <p:txBody>
          <a:bodyPr/>
          <a:lstStyle/>
          <a:p>
            <a:r>
              <a:rPr lang="en-US" sz="6000" b="1" i="1" dirty="0" smtClean="0">
                <a:solidFill>
                  <a:schemeClr val="accent1">
                    <a:lumMod val="50000"/>
                  </a:schemeClr>
                </a:solidFill>
                <a:latin typeface="Copperplate Gothic Light" panose="020E0507020206020404" pitchFamily="34" charset="0"/>
                <a:cs typeface="Lucida Sans Unicode" panose="020B0602030504020204" pitchFamily="34" charset="0"/>
              </a:rPr>
              <a:t>SPECIAL OCCASION SPEECH</a:t>
            </a:r>
            <a:endParaRPr lang="en-US" sz="6000" b="1" i="1" dirty="0">
              <a:solidFill>
                <a:schemeClr val="accent1">
                  <a:lumMod val="50000"/>
                </a:schemeClr>
              </a:solidFill>
              <a:latin typeface="Copperplate Gothic Light" panose="020E05070202060204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Public Speaking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898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924475"/>
          </a:xfrm>
        </p:spPr>
        <p:txBody>
          <a:bodyPr anchor="ctr"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DEDICATION</a:t>
            </a:r>
            <a:endParaRPr lang="en-US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4080164" cy="4114801"/>
          </a:xfrm>
        </p:spPr>
        <p:txBody>
          <a:bodyPr anchor="t">
            <a:normAutofit/>
          </a:bodyPr>
          <a:lstStyle/>
          <a:p>
            <a:pPr lvl="0"/>
            <a:r>
              <a:rPr lang="en-US" sz="2400" dirty="0" smtClean="0">
                <a:solidFill>
                  <a:schemeClr val="tx1"/>
                </a:solidFill>
              </a:rPr>
              <a:t>Given </a:t>
            </a:r>
            <a:r>
              <a:rPr lang="en-US" sz="2400" dirty="0">
                <a:solidFill>
                  <a:schemeClr val="tx1"/>
                </a:solidFill>
              </a:rPr>
              <a:t>for the person or people who were instrumental in the construction, fundraising, or placement of buildings, objects, monuments, artworks, ships and places (parks, etc.).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3564" y="1828801"/>
            <a:ext cx="4419600" cy="4267200"/>
          </a:xfrm>
        </p:spPr>
        <p:txBody>
          <a:bodyPr anchor="t">
            <a:normAutofit/>
          </a:bodyPr>
          <a:lstStyle/>
          <a:p>
            <a:r>
              <a:rPr lang="en-US" sz="2400" dirty="0"/>
              <a:t>Disney Land Dedication 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youtu.be/6W8iiugY3C0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/>
              <a:t>Bill Clinton-Flight 93 Nat Memorial Dedication  </a:t>
            </a:r>
            <a:r>
              <a:rPr lang="en-US" sz="2000" dirty="0">
                <a:hlinkClick r:id="rId3"/>
              </a:rPr>
              <a:t>http://youtu.be/ALOXy4m6FoQ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7449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COMMEMORATIVE SPEECH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Keep it focused on the person or thing being commemorated.</a:t>
            </a:r>
          </a:p>
          <a:p>
            <a:r>
              <a:rPr lang="en-US" dirty="0" smtClean="0"/>
              <a:t>Why should the current or future audiences remember this?</a:t>
            </a:r>
          </a:p>
          <a:p>
            <a:r>
              <a:rPr lang="en-US" dirty="0" smtClean="0"/>
              <a:t>If the ceremony draws on the work of a creative artist, then mention them being involved.</a:t>
            </a:r>
          </a:p>
          <a:p>
            <a:r>
              <a:rPr lang="en-US" dirty="0" smtClean="0"/>
              <a:t>Keep it short &amp; to the pt.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During the American Civil War, this commemoration speech was </a:t>
            </a:r>
            <a:r>
              <a:rPr lang="en-US" dirty="0" err="1" smtClean="0"/>
              <a:t>givin</a:t>
            </a:r>
            <a:r>
              <a:rPr lang="en-US" dirty="0" smtClean="0"/>
              <a:t> in honor of the </a:t>
            </a:r>
            <a:r>
              <a:rPr lang="en-US" dirty="0" err="1" smtClean="0"/>
              <a:t>victums</a:t>
            </a:r>
            <a:r>
              <a:rPr lang="en-US" dirty="0" smtClean="0"/>
              <a:t>, of one of the bloodiest battles. </a:t>
            </a:r>
            <a:endParaRPr lang="en-US" dirty="0"/>
          </a:p>
          <a:p>
            <a:pPr>
              <a:buFont typeface="Wingdings" charset="2"/>
              <a:buChar char="v"/>
            </a:pPr>
            <a:r>
              <a:rPr lang="en-US" dirty="0" smtClean="0"/>
              <a:t>President Lincoln’s </a:t>
            </a:r>
            <a:r>
              <a:rPr lang="en-US" dirty="0" err="1" smtClean="0"/>
              <a:t>Gettyburg</a:t>
            </a:r>
            <a:r>
              <a:rPr lang="en-US" dirty="0" smtClean="0"/>
              <a:t> address</a:t>
            </a:r>
          </a:p>
          <a:p>
            <a:pPr>
              <a:buFont typeface="Wingdings" charset="2"/>
              <a:buChar char="v"/>
            </a:pPr>
            <a:r>
              <a:rPr lang="en-US" dirty="0">
                <a:hlinkClick r:id="rId2"/>
              </a:rPr>
              <a:t>https://youtu.be/</a:t>
            </a:r>
            <a:r>
              <a:rPr lang="en-US" dirty="0" smtClean="0">
                <a:hlinkClick r:id="rId2"/>
              </a:rPr>
              <a:t>a4Bojjx_Dew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5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599123" cy="92447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WHAT IS A</a:t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SPECIAL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OCCASION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SPEECH?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8153400" cy="4572000"/>
          </a:xfrm>
        </p:spPr>
        <p:txBody>
          <a:bodyPr anchor="t">
            <a:normAutofit/>
          </a:bodyPr>
          <a:lstStyle/>
          <a:p>
            <a:pPr marL="0" indent="0" fontAlgn="base">
              <a:buNone/>
            </a:pPr>
            <a:endParaRPr lang="en-US" sz="1200" b="1" u="sng" dirty="0" smtClean="0">
              <a:solidFill>
                <a:schemeClr val="tx1"/>
              </a:solidFill>
            </a:endParaRPr>
          </a:p>
          <a:p>
            <a:pPr fontAlgn="base"/>
            <a:r>
              <a:rPr lang="en-US" sz="2000" dirty="0">
                <a:solidFill>
                  <a:schemeClr val="tx1"/>
                </a:solidFill>
              </a:rPr>
              <a:t>As the name implies, </a:t>
            </a:r>
            <a:r>
              <a:rPr lang="en-US" sz="2000" dirty="0" smtClean="0">
                <a:solidFill>
                  <a:schemeClr val="tx1"/>
                </a:solidFill>
              </a:rPr>
              <a:t>these are </a:t>
            </a:r>
            <a:r>
              <a:rPr lang="en-US" sz="2000" dirty="0">
                <a:solidFill>
                  <a:schemeClr val="tx1"/>
                </a:solidFill>
              </a:rPr>
              <a:t>speeches that are given on special occasions</a:t>
            </a:r>
            <a:r>
              <a:rPr lang="en-US" sz="2000" dirty="0" smtClean="0">
                <a:solidFill>
                  <a:schemeClr val="tx1"/>
                </a:solidFill>
              </a:rPr>
              <a:t>. DUH</a:t>
            </a:r>
          </a:p>
          <a:p>
            <a:pPr fontAlgn="base"/>
            <a:r>
              <a:rPr lang="en-US" sz="2000" dirty="0" smtClean="0">
                <a:solidFill>
                  <a:schemeClr val="tx1"/>
                </a:solidFill>
              </a:rPr>
              <a:t>Speeches that are shorter, </a:t>
            </a:r>
            <a:r>
              <a:rPr lang="en-US" sz="2000" dirty="0">
                <a:solidFill>
                  <a:schemeClr val="tx1"/>
                </a:solidFill>
              </a:rPr>
              <a:t>commonly less than ten minutes </a:t>
            </a:r>
          </a:p>
          <a:p>
            <a:pPr fontAlgn="base"/>
            <a:r>
              <a:rPr lang="en-US" sz="2000" dirty="0" smtClean="0">
                <a:solidFill>
                  <a:schemeClr val="tx1"/>
                </a:solidFill>
              </a:rPr>
              <a:t>They are commonly </a:t>
            </a:r>
            <a:r>
              <a:rPr lang="en-US" sz="2000" dirty="0">
                <a:solidFill>
                  <a:schemeClr val="tx1"/>
                </a:solidFill>
              </a:rPr>
              <a:t>addressed to a particular </a:t>
            </a:r>
            <a:r>
              <a:rPr lang="en-US" sz="2000" dirty="0" smtClean="0">
                <a:solidFill>
                  <a:schemeClr val="tx1"/>
                </a:solidFill>
              </a:rPr>
              <a:t>audience</a:t>
            </a:r>
            <a:endParaRPr lang="en-US" sz="2000" dirty="0">
              <a:solidFill>
                <a:schemeClr val="tx1"/>
              </a:solidFill>
            </a:endParaRPr>
          </a:p>
          <a:p>
            <a:pPr fontAlgn="base"/>
            <a:r>
              <a:rPr lang="en-US" sz="2000" dirty="0">
                <a:solidFill>
                  <a:schemeClr val="tx1"/>
                </a:solidFill>
              </a:rPr>
              <a:t>D</a:t>
            </a:r>
            <a:r>
              <a:rPr lang="en-US" sz="2000" dirty="0" smtClean="0">
                <a:solidFill>
                  <a:schemeClr val="tx1"/>
                </a:solidFill>
              </a:rPr>
              <a:t>epending </a:t>
            </a:r>
            <a:r>
              <a:rPr lang="en-US" sz="2000" dirty="0">
                <a:solidFill>
                  <a:schemeClr val="tx1"/>
                </a:solidFill>
              </a:rPr>
              <a:t>on the context, </a:t>
            </a:r>
            <a:r>
              <a:rPr lang="en-US" sz="2000" dirty="0" smtClean="0">
                <a:solidFill>
                  <a:schemeClr val="tx1"/>
                </a:solidFill>
              </a:rPr>
              <a:t>they can </a:t>
            </a:r>
            <a:r>
              <a:rPr lang="en-US" sz="2000" dirty="0">
                <a:solidFill>
                  <a:schemeClr val="tx1"/>
                </a:solidFill>
              </a:rPr>
              <a:t>be funny or sad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US" sz="2000" dirty="0" smtClean="0">
                <a:solidFill>
                  <a:schemeClr val="tx1"/>
                </a:solidFill>
              </a:rPr>
              <a:t>May include information about a subject</a:t>
            </a:r>
          </a:p>
          <a:p>
            <a:pPr fontAlgn="base"/>
            <a:r>
              <a:rPr lang="en-US" sz="2000" dirty="0" smtClean="0">
                <a:solidFill>
                  <a:schemeClr val="tx1"/>
                </a:solidFill>
              </a:rPr>
              <a:t>May try to persuade the audience to feel a certain way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912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82000" cy="92447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TYPES OF </a:t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SPECIAL OCCASION SPEECHES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0700" y="2259963"/>
            <a:ext cx="2705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INSPIRATIONAL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60964" y="3601861"/>
            <a:ext cx="3127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COMMEMORATION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50822" y="2808568"/>
            <a:ext cx="1880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GOODWILL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35182" y="4524345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NOMINATION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337713" y="3429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TRIBUTE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53940" y="4487917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INTRODUCTION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5945088"/>
            <a:ext cx="179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FAREWELL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918364" y="6345198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DEDICATION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233804" y="2101472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EULOGY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781800" y="5594866"/>
            <a:ext cx="22756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GRADUATION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66700" y="3208678"/>
            <a:ext cx="2095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ACCEPTANCE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895600" y="5394811"/>
            <a:ext cx="2646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ENTERTAINMENT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60205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4953000" cy="924475"/>
          </a:xfrm>
        </p:spPr>
        <p:txBody>
          <a:bodyPr anchor="ctr"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FAREWELL SPEECH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38600" cy="4038600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Bidding </a:t>
            </a:r>
            <a:r>
              <a:rPr lang="en-US" sz="2800" dirty="0">
                <a:solidFill>
                  <a:schemeClr val="tx1"/>
                </a:solidFill>
              </a:rPr>
              <a:t>farewell to </a:t>
            </a:r>
            <a:r>
              <a:rPr lang="en-US" sz="2800" dirty="0" smtClean="0">
                <a:solidFill>
                  <a:schemeClr val="tx1"/>
                </a:solidFill>
              </a:rPr>
              <a:t>someone, commenting </a:t>
            </a:r>
            <a:r>
              <a:rPr lang="en-US" sz="2800" dirty="0">
                <a:solidFill>
                  <a:schemeClr val="tx1"/>
                </a:solidFill>
              </a:rPr>
              <a:t>on the situation under which they are </a:t>
            </a:r>
            <a:r>
              <a:rPr lang="en-US" sz="2800" dirty="0" smtClean="0">
                <a:solidFill>
                  <a:schemeClr val="tx1"/>
                </a:solidFill>
              </a:rPr>
              <a:t>leaving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pPr>
              <a:buSzPct val="100000"/>
            </a:pPr>
            <a:r>
              <a:rPr lang="en-US" sz="2800" dirty="0">
                <a:solidFill>
                  <a:schemeClr val="tx1"/>
                </a:solidFill>
              </a:rPr>
              <a:t>G</a:t>
            </a:r>
            <a:r>
              <a:rPr lang="en-US" sz="2800" dirty="0" smtClean="0">
                <a:solidFill>
                  <a:schemeClr val="tx1"/>
                </a:solidFill>
              </a:rPr>
              <a:t>iven </a:t>
            </a:r>
            <a:r>
              <a:rPr lang="en-US" sz="2800" dirty="0">
                <a:solidFill>
                  <a:schemeClr val="tx1"/>
                </a:solidFill>
              </a:rPr>
              <a:t>by the retiree, and those who are remaining behind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100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4280" y="1752600"/>
            <a:ext cx="4099720" cy="3276600"/>
          </a:xfrm>
        </p:spPr>
        <p:txBody>
          <a:bodyPr anchor="t">
            <a:normAutofit fontScale="92500" lnSpcReduction="10000"/>
          </a:bodyPr>
          <a:lstStyle/>
          <a:p>
            <a:pPr marL="400050" lvl="1" indent="0">
              <a:buNone/>
            </a:pPr>
            <a:endParaRPr lang="en-US" dirty="0" smtClean="0"/>
          </a:p>
          <a:p>
            <a:r>
              <a:rPr lang="en-US" sz="2800" dirty="0"/>
              <a:t>JAY LENO </a:t>
            </a:r>
            <a:r>
              <a:rPr lang="en-US" sz="2800" dirty="0" smtClean="0"/>
              <a:t>says goodbye to the Tonight Show</a:t>
            </a:r>
            <a:endParaRPr lang="en-US" sz="2800" dirty="0"/>
          </a:p>
          <a:p>
            <a:pPr marL="400050" lvl="1" indent="0">
              <a:buNone/>
            </a:pPr>
            <a:r>
              <a:rPr lang="en-US" sz="2400" dirty="0">
                <a:hlinkClick r:id="rId2"/>
              </a:rPr>
              <a:t>http://uproxx.com/tv/2014/02/jay-leno-final-tonight-show-goodbye-video/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423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123080" cy="924475"/>
          </a:xfrm>
        </p:spPr>
        <p:txBody>
          <a:bodyPr anchor="t"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INSPIRATIONAL SPEECH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599709" cy="4210051"/>
          </a:xfrm>
        </p:spPr>
        <p:txBody>
          <a:bodyPr anchor="t"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The “PEP Talk” speech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Emotional </a:t>
            </a:r>
            <a:r>
              <a:rPr lang="en-US" sz="2400" dirty="0">
                <a:solidFill>
                  <a:schemeClr val="tx1"/>
                </a:solidFill>
              </a:rPr>
              <a:t>appeals are </a:t>
            </a:r>
            <a:r>
              <a:rPr lang="en-US" sz="2400" dirty="0" smtClean="0">
                <a:solidFill>
                  <a:schemeClr val="tx1"/>
                </a:solidFill>
              </a:rPr>
              <a:t>appropriate used however the audience agrees with you already. </a:t>
            </a:r>
            <a:r>
              <a:rPr lang="en-US" sz="2400" dirty="0">
                <a:solidFill>
                  <a:schemeClr val="tx1"/>
                </a:solidFill>
              </a:rPr>
              <a:t>You are "preaching to the converted," or the congregation.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752600"/>
            <a:ext cx="3810000" cy="2828654"/>
          </a:xfrm>
        </p:spPr>
        <p:txBody>
          <a:bodyPr anchor="t">
            <a:noAutofit/>
          </a:bodyPr>
          <a:lstStyle/>
          <a:p>
            <a:r>
              <a:rPr lang="en-US" sz="2400" dirty="0"/>
              <a:t>Achieving Your Childhood Dreams 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http://youtu.be/ncoSRKoU6GQ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660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924475"/>
          </a:xfrm>
        </p:spPr>
        <p:txBody>
          <a:bodyPr anchor="ctr"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EULOGY/MEMORIAL SPEECH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495800" cy="4648200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To pay honor or tribute to the </a:t>
            </a:r>
            <a:r>
              <a:rPr lang="en-US" sz="2400" dirty="0" smtClean="0">
                <a:solidFill>
                  <a:schemeClr val="tx1"/>
                </a:solidFill>
              </a:rPr>
              <a:t>deceased.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Eulogies: a person </a:t>
            </a:r>
            <a:r>
              <a:rPr lang="en-US" sz="2400" dirty="0">
                <a:solidFill>
                  <a:schemeClr val="tx1"/>
                </a:solidFill>
              </a:rPr>
              <a:t>soon after their death at a funeral </a:t>
            </a:r>
            <a:r>
              <a:rPr lang="en-US" sz="2400" dirty="0" smtClean="0">
                <a:solidFill>
                  <a:schemeClr val="tx1"/>
                </a:solidFill>
              </a:rPr>
              <a:t>service</a:t>
            </a:r>
          </a:p>
          <a:p>
            <a:pPr lvl="0"/>
            <a:r>
              <a:rPr lang="en-US" sz="2400" dirty="0" smtClean="0">
                <a:solidFill>
                  <a:schemeClr val="tx1"/>
                </a:solidFill>
              </a:rPr>
              <a:t>Memorials: for </a:t>
            </a:r>
            <a:r>
              <a:rPr lang="en-US" sz="2400" dirty="0">
                <a:solidFill>
                  <a:schemeClr val="tx1"/>
                </a:solidFill>
              </a:rPr>
              <a:t>large groups and are often held well after an </a:t>
            </a:r>
            <a:r>
              <a:rPr lang="en-US" sz="2400" dirty="0" smtClean="0">
                <a:solidFill>
                  <a:schemeClr val="tx1"/>
                </a:solidFill>
              </a:rPr>
              <a:t>individual’s death.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1" y="1752600"/>
            <a:ext cx="4405744" cy="4343400"/>
          </a:xfrm>
        </p:spPr>
        <p:txBody>
          <a:bodyPr anchor="t">
            <a:noAutofit/>
          </a:bodyPr>
          <a:lstStyle/>
          <a:p>
            <a:r>
              <a:rPr lang="en-US" sz="2400" dirty="0"/>
              <a:t>Edward Kennedy Funeral Mass 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youtu.be/CEee_rAdHfU</a:t>
            </a:r>
            <a:endParaRPr lang="en-US" sz="20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Tom Hanks cracks up memorial service </a:t>
            </a:r>
            <a:r>
              <a:rPr lang="en-US" sz="2000" dirty="0">
                <a:hlinkClick r:id="rId3"/>
              </a:rPr>
              <a:t>http://youtu.be/DsQhB4tJRxw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17053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924475"/>
          </a:xfrm>
        </p:spPr>
        <p:txBody>
          <a:bodyPr anchor="ctr"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ACCEPTANCE SPEECH 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3657600" cy="4267200"/>
          </a:xfrm>
        </p:spPr>
        <p:txBody>
          <a:bodyPr anchor="t"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cknowledging an </a:t>
            </a:r>
            <a:r>
              <a:rPr lang="en-US" sz="2400" dirty="0">
                <a:solidFill>
                  <a:schemeClr val="tx1"/>
                </a:solidFill>
              </a:rPr>
              <a:t>award, prize, honor or </a:t>
            </a:r>
            <a:r>
              <a:rPr lang="en-US" sz="2400" dirty="0" smtClean="0">
                <a:solidFill>
                  <a:schemeClr val="tx1"/>
                </a:solidFill>
              </a:rPr>
              <a:t>gift with gratitude while thanking those who made it possible </a:t>
            </a:r>
            <a:r>
              <a:rPr lang="en-US" sz="2400" dirty="0">
                <a:solidFill>
                  <a:schemeClr val="tx1"/>
                </a:solidFill>
              </a:rPr>
              <a:t>that you achieve this honor. 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371600"/>
            <a:ext cx="4876800" cy="5384079"/>
          </a:xfrm>
        </p:spPr>
        <p:txBody>
          <a:bodyPr anchor="t">
            <a:noAutofit/>
          </a:bodyPr>
          <a:lstStyle/>
          <a:p>
            <a:r>
              <a:rPr lang="en-US" sz="2400" dirty="0"/>
              <a:t>Tina </a:t>
            </a:r>
            <a:r>
              <a:rPr lang="en-US" sz="2400" dirty="0" err="1"/>
              <a:t>Fey's</a:t>
            </a:r>
            <a:r>
              <a:rPr lang="en-US" sz="2400" dirty="0"/>
              <a:t> Mark Twain Prize Acceptance Speech 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youtu.be/VZlgJyLEB_g</a:t>
            </a:r>
            <a:endParaRPr lang="en-US" sz="2000" dirty="0" smtClean="0"/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Oscars 2014-Jared </a:t>
            </a:r>
            <a:r>
              <a:rPr lang="en-US" sz="2400" dirty="0" err="1"/>
              <a:t>Leto</a:t>
            </a:r>
            <a:r>
              <a:rPr lang="en-US" sz="2400" dirty="0"/>
              <a:t>  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youtu.be/VCtch3DzLRs</a:t>
            </a:r>
            <a:endParaRPr lang="en-US" sz="2000" dirty="0" smtClean="0"/>
          </a:p>
          <a:p>
            <a:endParaRPr lang="en-US" sz="1000" dirty="0"/>
          </a:p>
          <a:p>
            <a:r>
              <a:rPr lang="en-US" sz="2400" dirty="0"/>
              <a:t>Oscars 1994 – Tom Hanks  </a:t>
            </a:r>
            <a:r>
              <a:rPr lang="en-US" sz="2000" dirty="0">
                <a:hlinkClick r:id="rId4"/>
              </a:rPr>
              <a:t>http://</a:t>
            </a:r>
            <a:r>
              <a:rPr lang="en-US" sz="2000" dirty="0" smtClean="0">
                <a:hlinkClick r:id="rId4"/>
              </a:rPr>
              <a:t>youtu.be/Vd420MYpGek</a:t>
            </a:r>
            <a:endParaRPr lang="en-US" sz="2000" dirty="0" smtClean="0"/>
          </a:p>
          <a:p>
            <a:endParaRPr lang="en-US" sz="1000" dirty="0"/>
          </a:p>
          <a:p>
            <a:r>
              <a:rPr lang="en-US" sz="2400" dirty="0"/>
              <a:t>Barack Obama Acceptance Speech  </a:t>
            </a:r>
            <a:r>
              <a:rPr lang="en-US" sz="2000" dirty="0">
                <a:hlinkClick r:id="rId5"/>
              </a:rPr>
              <a:t>http://youtu.be/3K8GWCl7P7U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5918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92447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TRIBUTE SPEECH</a:t>
            </a:r>
            <a:endParaRPr lang="en-US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4000500" cy="4876800"/>
          </a:xfrm>
        </p:spPr>
        <p:txBody>
          <a:bodyPr anchor="t"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US" sz="2400" dirty="0" smtClean="0">
                <a:solidFill>
                  <a:schemeClr val="tx1"/>
                </a:solidFill>
              </a:rPr>
              <a:t>convey admiration &amp; respect </a:t>
            </a:r>
            <a:r>
              <a:rPr lang="en-US" sz="2400" dirty="0">
                <a:solidFill>
                  <a:schemeClr val="tx1"/>
                </a:solidFill>
              </a:rPr>
              <a:t>for a particular person or </a:t>
            </a:r>
            <a:r>
              <a:rPr lang="en-US" sz="2400" dirty="0" smtClean="0">
                <a:solidFill>
                  <a:schemeClr val="tx1"/>
                </a:solidFill>
              </a:rPr>
              <a:t>group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Your objective is to ensure that </a:t>
            </a:r>
            <a:r>
              <a:rPr lang="en-US" sz="2400" dirty="0" smtClean="0">
                <a:solidFill>
                  <a:schemeClr val="tx1"/>
                </a:solidFill>
              </a:rPr>
              <a:t>by </a:t>
            </a:r>
            <a:r>
              <a:rPr lang="en-US" sz="2400" dirty="0">
                <a:solidFill>
                  <a:schemeClr val="tx1"/>
                </a:solidFill>
              </a:rPr>
              <a:t>the end of </a:t>
            </a:r>
            <a:r>
              <a:rPr lang="en-US" sz="2400" dirty="0" smtClean="0">
                <a:solidFill>
                  <a:schemeClr val="tx1"/>
                </a:solidFill>
              </a:rPr>
              <a:t>the speech </a:t>
            </a:r>
            <a:r>
              <a:rPr lang="en-US" sz="2400" dirty="0">
                <a:solidFill>
                  <a:schemeClr val="tx1"/>
                </a:solidFill>
              </a:rPr>
              <a:t>that </a:t>
            </a: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audience believes </a:t>
            </a: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subject is praiseworthy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909219" cy="3925788"/>
          </a:xfrm>
        </p:spPr>
        <p:txBody>
          <a:bodyPr anchor="t">
            <a:normAutofit/>
          </a:bodyPr>
          <a:lstStyle/>
          <a:p>
            <a:r>
              <a:rPr lang="en-US" sz="2400" dirty="0"/>
              <a:t>Larry David's Steve Martin Tribute Speech 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youtu.be/Gjl80E1SSmM</a:t>
            </a:r>
            <a:endParaRPr lang="en-US" sz="20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Best Man Speech  </a:t>
            </a:r>
            <a:r>
              <a:rPr lang="en-US" sz="2000" dirty="0">
                <a:hlinkClick r:id="rId3"/>
              </a:rPr>
              <a:t>http://youtu.be/Xfq72mln7gM</a:t>
            </a:r>
            <a:endParaRPr lang="en-US" sz="2000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90212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123080" cy="92447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GRADUATION SPEECH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4343400" cy="4191000"/>
          </a:xfrm>
        </p:spPr>
        <p:txBody>
          <a:bodyPr anchor="t"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Remembering the past, reflecting at the moment and looking towards the future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Motivate </a:t>
            </a:r>
            <a:r>
              <a:rPr lang="en-US" sz="2400" dirty="0">
                <a:solidFill>
                  <a:schemeClr val="tx1"/>
                </a:solidFill>
              </a:rPr>
              <a:t>your fellow students and teachers and professors to look to the future.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4099720" cy="4376410"/>
          </a:xfrm>
        </p:spPr>
        <p:txBody>
          <a:bodyPr anchor="t">
            <a:noAutofit/>
          </a:bodyPr>
          <a:lstStyle/>
          <a:p>
            <a:r>
              <a:rPr lang="en-US" sz="2400" dirty="0"/>
              <a:t>Dr. Seuss - Best Valedictorian Speech 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youtu.be/vQUbmLWj20M</a:t>
            </a:r>
            <a:endParaRPr lang="en-US" sz="20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You Are Not Special Commencement Speech </a:t>
            </a:r>
            <a:r>
              <a:rPr lang="en-US" sz="2000" dirty="0">
                <a:hlinkClick r:id="rId3"/>
              </a:rPr>
              <a:t>http://youtu.be/_lfxYhtf8o4</a:t>
            </a:r>
            <a:endParaRPr lang="en-US" sz="2000" dirty="0"/>
          </a:p>
          <a:p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046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</Template>
  <TotalTime>562</TotalTime>
  <Words>588</Words>
  <Application>Microsoft Macintosh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Spring</vt:lpstr>
      <vt:lpstr>SPECIAL OCCASION SPEECH</vt:lpstr>
      <vt:lpstr>WHAT IS A SPECIAL OCCASION SPEECH? </vt:lpstr>
      <vt:lpstr>TYPES OF  SPECIAL OCCASION SPEECHES</vt:lpstr>
      <vt:lpstr>FAREWELL SPEECH</vt:lpstr>
      <vt:lpstr>INSPIRATIONAL SPEECH</vt:lpstr>
      <vt:lpstr>EULOGY/MEMORIAL SPEECH</vt:lpstr>
      <vt:lpstr>ACCEPTANCE SPEECH </vt:lpstr>
      <vt:lpstr>TRIBUTE SPEECH</vt:lpstr>
      <vt:lpstr>GRADUATION SPEECH</vt:lpstr>
      <vt:lpstr>DEDICATION</vt:lpstr>
      <vt:lpstr>COMMEMORATIVE SPEECH</vt:lpstr>
    </vt:vector>
  </TitlesOfParts>
  <Company>Parkway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OCCASION SPEECH</dc:title>
  <dc:creator>Parkway</dc:creator>
  <cp:lastModifiedBy>Nicole Voss</cp:lastModifiedBy>
  <cp:revision>37</cp:revision>
  <dcterms:created xsi:type="dcterms:W3CDTF">2014-05-15T18:10:24Z</dcterms:created>
  <dcterms:modified xsi:type="dcterms:W3CDTF">2015-05-11T19:32:10Z</dcterms:modified>
</cp:coreProperties>
</file>