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2" d="100"/>
          <a:sy n="152" d="100"/>
        </p:scale>
        <p:origin x="-608" y="-10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September 10, 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9/10/15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9/10/15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6202C6-8B37-41F0-B3E4-774551D1C22F}" type="datetime4">
              <a:rPr lang="en-US" smtClean="0"/>
              <a:pPr/>
              <a:t>September 10, 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September 10, 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511E46-B9AD-4605-BA48-F4BA770367EA}" type="datetime4">
              <a:rPr lang="en-US" smtClean="0"/>
              <a:pPr/>
              <a:t>September 10, 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71A4492-1D66-40E5-BF5F-8AE5B76A3760}" type="datetime4">
              <a:rPr lang="en-US" smtClean="0"/>
              <a:pPr/>
              <a:t>September 10, 2015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F0120655-FBEF-4656-A8A9-E7D9EB4F4DEC}" type="datetime4">
              <a:rPr lang="en-US" smtClean="0"/>
              <a:pPr/>
              <a:t>September 10, 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September 10, 2015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712544D9-E8EB-4DFC-9BAC-8FC5CFB1A919}" type="datetime4">
              <a:rPr lang="en-US" smtClean="0"/>
              <a:pPr/>
              <a:t>September 10, 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F894904-8048-429B-BF77-F17DA8F8287B}" type="datetime4">
              <a:rPr lang="en-US" smtClean="0"/>
              <a:pPr/>
              <a:t>September 10, 2015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6441D7B3-F7C5-4013-AC5D-399DD8DB11FA}" type="datetime4">
              <a:rPr lang="en-US" smtClean="0"/>
              <a:pPr/>
              <a:t>September 10, 2015</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dirty="0"/>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5744759D-0EFF-4FB2-9CCE-04E00944F0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sldNum="0" hdr="0" ftr="0" dt="0"/>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title"/>
          </p:nvPr>
        </p:nvSpPr>
        <p:spPr/>
        <p:txBody>
          <a:bodyPr/>
          <a:lstStyle/>
          <a:p>
            <a:r>
              <a:rPr lang="en-US" dirty="0" smtClean="0"/>
              <a:t>Performing the monologue</a:t>
            </a:r>
            <a:endParaRPr lang="en-US" dirty="0"/>
          </a:p>
        </p:txBody>
      </p:sp>
    </p:spTree>
    <p:extLst>
      <p:ext uri="{BB962C8B-B14F-4D97-AF65-F5344CB8AC3E}">
        <p14:creationId xmlns:p14="http://schemas.microsoft.com/office/powerpoint/2010/main" val="17795789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smtClean="0"/>
              <a:t>APPEARANCE</a:t>
            </a:r>
            <a:endParaRPr lang="en-US" dirty="0"/>
          </a:p>
        </p:txBody>
      </p:sp>
      <p:sp>
        <p:nvSpPr>
          <p:cNvPr id="3" name="Content Placeholder 2"/>
          <p:cNvSpPr>
            <a:spLocks noGrp="1"/>
          </p:cNvSpPr>
          <p:nvPr>
            <p:ph sz="quarter" idx="13"/>
          </p:nvPr>
        </p:nvSpPr>
        <p:spPr/>
        <p:txBody>
          <a:bodyPr/>
          <a:lstStyle/>
          <a:p>
            <a:pPr lvl="0"/>
            <a:r>
              <a:rPr lang="en-US" dirty="0"/>
              <a:t>W</a:t>
            </a:r>
            <a:r>
              <a:rPr lang="en-US" dirty="0" smtClean="0"/>
              <a:t>ear </a:t>
            </a:r>
            <a:r>
              <a:rPr lang="en-US" dirty="0"/>
              <a:t>what is </a:t>
            </a:r>
            <a:r>
              <a:rPr lang="en-US" dirty="0" smtClean="0"/>
              <a:t>appropriate</a:t>
            </a:r>
          </a:p>
          <a:p>
            <a:pPr lvl="0"/>
            <a:endParaRPr lang="en-US" dirty="0"/>
          </a:p>
          <a:p>
            <a:pPr lvl="0"/>
            <a:r>
              <a:rPr lang="en-US" dirty="0"/>
              <a:t>Do not over dress or underdress and careful not to dress the part</a:t>
            </a:r>
            <a:r>
              <a:rPr lang="en-US" dirty="0" smtClean="0"/>
              <a:t>!</a:t>
            </a:r>
          </a:p>
          <a:p>
            <a:pPr lvl="0"/>
            <a:endParaRPr lang="en-US" dirty="0"/>
          </a:p>
          <a:p>
            <a:pPr lvl="0"/>
            <a:r>
              <a:rPr lang="en-US" dirty="0"/>
              <a:t>W</a:t>
            </a:r>
            <a:r>
              <a:rPr lang="en-US" dirty="0" smtClean="0"/>
              <a:t>ear </a:t>
            </a:r>
            <a:r>
              <a:rPr lang="en-US" dirty="0"/>
              <a:t>something similar in color or style to the second audition what you wore to the first audition, or at least a common </a:t>
            </a:r>
            <a:r>
              <a:rPr lang="en-US" dirty="0" smtClean="0"/>
              <a:t>accessory</a:t>
            </a:r>
          </a:p>
          <a:p>
            <a:pPr lvl="0"/>
            <a:endParaRPr lang="en-US" dirty="0"/>
          </a:p>
          <a:p>
            <a:pPr lvl="0"/>
            <a:r>
              <a:rPr lang="en-US" dirty="0"/>
              <a:t>B</a:t>
            </a:r>
            <a:r>
              <a:rPr lang="en-US" dirty="0" smtClean="0"/>
              <a:t>e </a:t>
            </a:r>
            <a:r>
              <a:rPr lang="en-US" dirty="0"/>
              <a:t>clean and well-groomed</a:t>
            </a:r>
          </a:p>
          <a:p>
            <a:endParaRPr lang="en-US" dirty="0"/>
          </a:p>
        </p:txBody>
      </p:sp>
    </p:spTree>
    <p:extLst>
      <p:ext uri="{BB962C8B-B14F-4D97-AF65-F5344CB8AC3E}">
        <p14:creationId xmlns:p14="http://schemas.microsoft.com/office/powerpoint/2010/main" val="8871952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smtClean="0"/>
              <a:t>INTRODUCTION</a:t>
            </a:r>
            <a:endParaRPr lang="en-US" dirty="0"/>
          </a:p>
        </p:txBody>
      </p:sp>
      <p:sp>
        <p:nvSpPr>
          <p:cNvPr id="3" name="Content Placeholder 2"/>
          <p:cNvSpPr>
            <a:spLocks noGrp="1"/>
          </p:cNvSpPr>
          <p:nvPr>
            <p:ph sz="quarter" idx="13"/>
          </p:nvPr>
        </p:nvSpPr>
        <p:spPr/>
        <p:txBody>
          <a:bodyPr>
            <a:normAutofit lnSpcReduction="10000"/>
          </a:bodyPr>
          <a:lstStyle/>
          <a:p>
            <a:pPr lvl="0"/>
            <a:r>
              <a:rPr lang="en-US" dirty="0"/>
              <a:t>M</a:t>
            </a:r>
            <a:r>
              <a:rPr lang="en-US" dirty="0" smtClean="0"/>
              <a:t>ake </a:t>
            </a:r>
            <a:r>
              <a:rPr lang="en-US" dirty="0"/>
              <a:t>it work for </a:t>
            </a:r>
            <a:r>
              <a:rPr lang="en-US" dirty="0" smtClean="0"/>
              <a:t>you</a:t>
            </a:r>
          </a:p>
          <a:p>
            <a:pPr lvl="0"/>
            <a:endParaRPr lang="en-US" dirty="0"/>
          </a:p>
          <a:p>
            <a:pPr lvl="0"/>
            <a:r>
              <a:rPr lang="en-US" dirty="0"/>
              <a:t>W</a:t>
            </a:r>
            <a:r>
              <a:rPr lang="en-US" dirty="0" smtClean="0"/>
              <a:t>hen </a:t>
            </a:r>
            <a:r>
              <a:rPr lang="en-US" dirty="0"/>
              <a:t>enter the space... </a:t>
            </a:r>
            <a:r>
              <a:rPr lang="en-US" dirty="0" smtClean="0"/>
              <a:t>Relax</a:t>
            </a:r>
          </a:p>
          <a:p>
            <a:pPr lvl="0"/>
            <a:endParaRPr lang="en-US" dirty="0"/>
          </a:p>
          <a:p>
            <a:pPr lvl="0"/>
            <a:r>
              <a:rPr lang="en-US" dirty="0"/>
              <a:t>F</a:t>
            </a:r>
            <a:r>
              <a:rPr lang="en-US" dirty="0" smtClean="0"/>
              <a:t>ind </a:t>
            </a:r>
            <a:r>
              <a:rPr lang="en-US" dirty="0"/>
              <a:t>a focal point, not the </a:t>
            </a:r>
            <a:r>
              <a:rPr lang="en-US" dirty="0" smtClean="0"/>
              <a:t>floor</a:t>
            </a:r>
          </a:p>
          <a:p>
            <a:pPr lvl="0"/>
            <a:endParaRPr lang="en-US" dirty="0"/>
          </a:p>
          <a:p>
            <a:pPr lvl="0"/>
            <a:r>
              <a:rPr lang="en-US" dirty="0"/>
              <a:t>W</a:t>
            </a:r>
            <a:r>
              <a:rPr lang="en-US" dirty="0" smtClean="0"/>
              <a:t>ait </a:t>
            </a:r>
            <a:r>
              <a:rPr lang="en-US" dirty="0"/>
              <a:t>for the auditor’s </a:t>
            </a:r>
            <a:r>
              <a:rPr lang="en-US" dirty="0" smtClean="0"/>
              <a:t>attention</a:t>
            </a:r>
          </a:p>
          <a:p>
            <a:pPr lvl="0"/>
            <a:endParaRPr lang="en-US" dirty="0"/>
          </a:p>
          <a:p>
            <a:pPr lvl="0"/>
            <a:r>
              <a:rPr lang="en-US" dirty="0" smtClean="0"/>
              <a:t>Give your </a:t>
            </a:r>
            <a:r>
              <a:rPr lang="en-US" dirty="0"/>
              <a:t>name, the title and author of your </a:t>
            </a:r>
            <a:r>
              <a:rPr lang="en-US" dirty="0" smtClean="0"/>
              <a:t>piece</a:t>
            </a:r>
          </a:p>
          <a:p>
            <a:pPr lvl="0"/>
            <a:endParaRPr lang="en-US" dirty="0"/>
          </a:p>
          <a:p>
            <a:pPr lvl="0"/>
            <a:r>
              <a:rPr lang="en-US" dirty="0"/>
              <a:t>DO NOT go into a lengthy </a:t>
            </a:r>
            <a:r>
              <a:rPr lang="en-US" dirty="0" smtClean="0"/>
              <a:t>explanation</a:t>
            </a:r>
          </a:p>
          <a:p>
            <a:pPr lvl="0"/>
            <a:endParaRPr lang="en-US" dirty="0"/>
          </a:p>
          <a:p>
            <a:pPr lvl="0"/>
            <a:r>
              <a:rPr lang="en-US" dirty="0"/>
              <a:t>P</a:t>
            </a:r>
            <a:r>
              <a:rPr lang="en-US" dirty="0" smtClean="0"/>
              <a:t>ause </a:t>
            </a:r>
            <a:r>
              <a:rPr lang="en-US" dirty="0"/>
              <a:t>and begin your piece</a:t>
            </a:r>
          </a:p>
          <a:p>
            <a:endParaRPr lang="en-US" dirty="0"/>
          </a:p>
        </p:txBody>
      </p:sp>
    </p:spTree>
    <p:extLst>
      <p:ext uri="{BB962C8B-B14F-4D97-AF65-F5344CB8AC3E}">
        <p14:creationId xmlns:p14="http://schemas.microsoft.com/office/powerpoint/2010/main" val="10936674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heckerboard(across)">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smtClean="0"/>
              <a:t>DELIVERY</a:t>
            </a:r>
            <a:endParaRPr lang="en-US" dirty="0"/>
          </a:p>
        </p:txBody>
      </p:sp>
      <p:sp>
        <p:nvSpPr>
          <p:cNvPr id="3" name="Content Placeholder 2"/>
          <p:cNvSpPr>
            <a:spLocks noGrp="1"/>
          </p:cNvSpPr>
          <p:nvPr>
            <p:ph sz="quarter" idx="13"/>
          </p:nvPr>
        </p:nvSpPr>
        <p:spPr/>
        <p:txBody>
          <a:bodyPr/>
          <a:lstStyle/>
          <a:p>
            <a:pPr lvl="0"/>
            <a:r>
              <a:rPr lang="en-US" dirty="0"/>
              <a:t>M</a:t>
            </a:r>
            <a:r>
              <a:rPr lang="en-US" dirty="0" smtClean="0"/>
              <a:t>ost </a:t>
            </a:r>
            <a:r>
              <a:rPr lang="en-US" dirty="0"/>
              <a:t>important aspects:  	</a:t>
            </a:r>
            <a:endParaRPr lang="en-US" dirty="0" smtClean="0"/>
          </a:p>
          <a:p>
            <a:pPr marL="0" lvl="0" indent="0">
              <a:buNone/>
            </a:pPr>
            <a:r>
              <a:rPr lang="en-US" dirty="0" smtClean="0"/>
              <a:t>1</a:t>
            </a:r>
            <a:r>
              <a:rPr lang="en-US" dirty="0"/>
              <a:t>.  to be seen	</a:t>
            </a:r>
            <a:endParaRPr lang="en-US" dirty="0" smtClean="0"/>
          </a:p>
          <a:p>
            <a:pPr marL="0" lvl="0" indent="0">
              <a:buNone/>
            </a:pPr>
            <a:r>
              <a:rPr lang="en-US" dirty="0" smtClean="0"/>
              <a:t>2</a:t>
            </a:r>
            <a:r>
              <a:rPr lang="en-US" dirty="0"/>
              <a:t>.  to be </a:t>
            </a:r>
            <a:r>
              <a:rPr lang="en-US" dirty="0" smtClean="0"/>
              <a:t>heard</a:t>
            </a:r>
          </a:p>
          <a:p>
            <a:pPr lvl="0"/>
            <a:endParaRPr lang="en-US" dirty="0"/>
          </a:p>
          <a:p>
            <a:pPr lvl="0"/>
            <a:r>
              <a:rPr lang="en-US" dirty="0"/>
              <a:t>S</a:t>
            </a:r>
            <a:r>
              <a:rPr lang="en-US" dirty="0" smtClean="0"/>
              <a:t>peak </a:t>
            </a:r>
            <a:r>
              <a:rPr lang="en-US" dirty="0"/>
              <a:t>up, don’t shout... but fill the room </a:t>
            </a:r>
            <a:endParaRPr lang="en-US" dirty="0" smtClean="0"/>
          </a:p>
          <a:p>
            <a:pPr lvl="0"/>
            <a:endParaRPr lang="en-US" dirty="0"/>
          </a:p>
          <a:p>
            <a:pPr lvl="0"/>
            <a:r>
              <a:rPr lang="en-US" dirty="0"/>
              <a:t>1</a:t>
            </a:r>
            <a:r>
              <a:rPr lang="en-US" dirty="0" smtClean="0"/>
              <a:t>st </a:t>
            </a:r>
            <a:r>
              <a:rPr lang="en-US" dirty="0"/>
              <a:t>beat of your piece is most important... must capture the auditor’s attention with in the first 15 seconds </a:t>
            </a:r>
          </a:p>
          <a:p>
            <a:endParaRPr lang="en-US" dirty="0"/>
          </a:p>
        </p:txBody>
      </p:sp>
    </p:spTree>
    <p:extLst>
      <p:ext uri="{BB962C8B-B14F-4D97-AF65-F5344CB8AC3E}">
        <p14:creationId xmlns:p14="http://schemas.microsoft.com/office/powerpoint/2010/main" val="2900524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smtClean="0"/>
              <a:t>DELIVERY</a:t>
            </a:r>
            <a:endParaRPr lang="en-US" dirty="0"/>
          </a:p>
        </p:txBody>
      </p:sp>
      <p:sp>
        <p:nvSpPr>
          <p:cNvPr id="3" name="Content Placeholder 2"/>
          <p:cNvSpPr>
            <a:spLocks noGrp="1"/>
          </p:cNvSpPr>
          <p:nvPr>
            <p:ph sz="quarter" idx="13"/>
          </p:nvPr>
        </p:nvSpPr>
        <p:spPr/>
        <p:txBody>
          <a:bodyPr/>
          <a:lstStyle/>
          <a:p>
            <a:pPr lvl="0"/>
            <a:r>
              <a:rPr lang="en-US" dirty="0"/>
              <a:t>ACTION....what is the reason your character is saying the first line?  use it</a:t>
            </a:r>
            <a:r>
              <a:rPr lang="en-US" dirty="0" smtClean="0"/>
              <a:t>.</a:t>
            </a:r>
          </a:p>
          <a:p>
            <a:pPr lvl="0"/>
            <a:endParaRPr lang="en-US" dirty="0"/>
          </a:p>
          <a:p>
            <a:pPr lvl="0"/>
            <a:r>
              <a:rPr lang="en-US" dirty="0"/>
              <a:t>IMAGINED OTHER.... speak to that person your character is talking to...you speech is a series of adjustments to that person’s imagined reactions... play that!!!</a:t>
            </a:r>
            <a:r>
              <a:rPr lang="en-US" dirty="0" smtClean="0"/>
              <a:t>!</a:t>
            </a:r>
          </a:p>
          <a:p>
            <a:pPr lvl="0"/>
            <a:endParaRPr lang="en-US" dirty="0"/>
          </a:p>
          <a:p>
            <a:pPr lvl="0"/>
            <a:r>
              <a:rPr lang="en-US" dirty="0"/>
              <a:t>JUST DESIRE....give yourself over to your character’s needs...truth on stage is not acting natural.. it is doing in mind, body, voice and soul what is required by the force of the given circumstances</a:t>
            </a:r>
          </a:p>
          <a:p>
            <a:endParaRPr lang="en-US" dirty="0"/>
          </a:p>
        </p:txBody>
      </p:sp>
    </p:spTree>
    <p:extLst>
      <p:ext uri="{BB962C8B-B14F-4D97-AF65-F5344CB8AC3E}">
        <p14:creationId xmlns:p14="http://schemas.microsoft.com/office/powerpoint/2010/main" val="15812528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smtClean="0"/>
              <a:t>DELIVERY</a:t>
            </a:r>
            <a:endParaRPr lang="en-US" dirty="0"/>
          </a:p>
        </p:txBody>
      </p:sp>
      <p:sp>
        <p:nvSpPr>
          <p:cNvPr id="3" name="Content Placeholder 2"/>
          <p:cNvSpPr>
            <a:spLocks noGrp="1"/>
          </p:cNvSpPr>
          <p:nvPr>
            <p:ph sz="quarter" idx="13"/>
          </p:nvPr>
        </p:nvSpPr>
        <p:spPr/>
        <p:txBody>
          <a:bodyPr/>
          <a:lstStyle/>
          <a:p>
            <a:pPr lvl="0"/>
            <a:r>
              <a:rPr lang="en-US" dirty="0" smtClean="0"/>
              <a:t>SAY </a:t>
            </a:r>
            <a:r>
              <a:rPr lang="en-US" dirty="0"/>
              <a:t>YES!!!  </a:t>
            </a:r>
            <a:endParaRPr lang="en-US" dirty="0" smtClean="0"/>
          </a:p>
          <a:p>
            <a:pPr lvl="1"/>
            <a:r>
              <a:rPr lang="en-US" dirty="0"/>
              <a:t>I</a:t>
            </a:r>
            <a:r>
              <a:rPr lang="en-US" dirty="0" smtClean="0"/>
              <a:t>f </a:t>
            </a:r>
            <a:r>
              <a:rPr lang="en-US" dirty="0"/>
              <a:t>an auditor gives you direction at a reading, listen to them and understand what they are saying to you... translate it into terms of acting preparation and add the </a:t>
            </a:r>
            <a:r>
              <a:rPr lang="en-US" dirty="0" smtClean="0"/>
              <a:t>direction</a:t>
            </a:r>
          </a:p>
          <a:p>
            <a:pPr lvl="1"/>
            <a:endParaRPr lang="en-US" dirty="0"/>
          </a:p>
          <a:p>
            <a:pPr lvl="0"/>
            <a:r>
              <a:rPr lang="en-US" dirty="0" smtClean="0"/>
              <a:t>ENDING:  </a:t>
            </a:r>
            <a:r>
              <a:rPr lang="en-US" dirty="0"/>
              <a:t>when you get to the last line, keep doing whatever you are doing for a few seconds beyond the words, then drop out</a:t>
            </a:r>
            <a:r>
              <a:rPr lang="en-US" dirty="0" smtClean="0"/>
              <a:t>.</a:t>
            </a:r>
          </a:p>
          <a:p>
            <a:pPr lvl="0"/>
            <a:endParaRPr lang="en-US" dirty="0"/>
          </a:p>
          <a:p>
            <a:pPr lvl="0"/>
            <a:r>
              <a:rPr lang="en-US" dirty="0"/>
              <a:t>L</a:t>
            </a:r>
            <a:r>
              <a:rPr lang="en-US" dirty="0" smtClean="0"/>
              <a:t>ook </a:t>
            </a:r>
            <a:r>
              <a:rPr lang="en-US" dirty="0"/>
              <a:t>at auditors and say ‘THANK YOU</a:t>
            </a:r>
            <a:r>
              <a:rPr lang="en-US" dirty="0" smtClean="0"/>
              <a:t>’</a:t>
            </a:r>
          </a:p>
          <a:p>
            <a:pPr lvl="0"/>
            <a:endParaRPr lang="en-US" dirty="0"/>
          </a:p>
          <a:p>
            <a:pPr lvl="0"/>
            <a:r>
              <a:rPr lang="en-US" dirty="0" smtClean="0"/>
              <a:t>Walk out of the room with self confidence, knowing you did your best!</a:t>
            </a:r>
            <a:endParaRPr lang="en-US" dirty="0"/>
          </a:p>
          <a:p>
            <a:endParaRPr lang="en-US" dirty="0"/>
          </a:p>
        </p:txBody>
      </p:sp>
    </p:spTree>
    <p:extLst>
      <p:ext uri="{BB962C8B-B14F-4D97-AF65-F5344CB8AC3E}">
        <p14:creationId xmlns:p14="http://schemas.microsoft.com/office/powerpoint/2010/main" val="9132502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
                                        <p:tgtEl>
                                          <p:spTgt spid="3">
                                            <p:txEl>
                                              <p:pRg st="1" end="1"/>
                                            </p:txEl>
                                          </p:spTgt>
                                        </p:tgtEl>
                                      </p:cBhvr>
                                    </p:animEffect>
                                    <p:anim calcmode="lin" valueType="num">
                                      <p:cBhvr>
                                        <p:cTn id="15"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
                                        <p:tgtEl>
                                          <p:spTgt spid="3">
                                            <p:txEl>
                                              <p:pRg st="3" end="3"/>
                                            </p:txEl>
                                          </p:spTgt>
                                        </p:tgtEl>
                                      </p:cBhvr>
                                    </p:animEffect>
                                    <p:anim calcmode="lin" valueType="num">
                                      <p:cBhvr>
                                        <p:cTn id="24"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3"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
                                        <p:tgtEl>
                                          <p:spTgt spid="3">
                                            <p:txEl>
                                              <p:pRg st="5" end="5"/>
                                            </p:txEl>
                                          </p:spTgt>
                                        </p:tgtEl>
                                      </p:cBhvr>
                                    </p:animEffect>
                                    <p:anim calcmode="lin" valueType="num">
                                      <p:cBhvr>
                                        <p:cTn id="33"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3"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
                                        <p:tgtEl>
                                          <p:spTgt spid="3">
                                            <p:txEl>
                                              <p:pRg st="7" end="7"/>
                                            </p:txEl>
                                          </p:spTgt>
                                        </p:tgtEl>
                                      </p:cBhvr>
                                    </p:animEffect>
                                    <p:anim calcmode="lin" valueType="num">
                                      <p:cBhvr>
                                        <p:cTn id="42" dur="4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400" fill="hold"/>
                                        <p:tgtEl>
                                          <p:spTgt spid="3">
                                            <p:txEl>
                                              <p:pRg st="7" end="7"/>
                                            </p:txEl>
                                          </p:spTgt>
                                        </p:tgtEl>
                                        <p:attrNameLst>
                                          <p:attrName>ppt_y</p:attrName>
                                        </p:attrNameLst>
                                      </p:cBhvr>
                                      <p:tavLst>
                                        <p:tav tm="0">
                                          <p:val>
                                            <p:strVal val="#ppt_y+0.31"/>
                                          </p:val>
                                        </p:tav>
                                        <p:tav tm="100000">
                                          <p:val>
                                            <p:strVal val="#ppt_y+0.31"/>
                                          </p:val>
                                        </p:tav>
                                      </p:tavLst>
                                    </p:anim>
                                    <p:anim calcmode="lin" valueType="num">
                                      <p:cBhvr>
                                        <p:cTn id="44" dur="600" decel="50000" fill="hold">
                                          <p:stCondLst>
                                            <p:cond delay="400"/>
                                          </p:stCondLst>
                                        </p:cTn>
                                        <p:tgtEl>
                                          <p:spTgt spid="3">
                                            <p:txEl>
                                              <p:pRg st="7" end="7"/>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5" dur="600" decel="50000" fill="hold">
                                          <p:stCondLst>
                                            <p:cond delay="400"/>
                                          </p:stCondLst>
                                        </p:cTn>
                                        <p:tgtEl>
                                          <p:spTgt spid="3">
                                            <p:txEl>
                                              <p:pRg st="7" end="7"/>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29</TotalTime>
  <Words>307</Words>
  <Application>Microsoft Macintosh PowerPoint</Application>
  <PresentationFormat>On-screen Show (4:3)</PresentationFormat>
  <Paragraphs>46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SOHO</vt:lpstr>
      <vt:lpstr>Performing the monologue</vt:lpstr>
      <vt:lpstr>APPEARANCE</vt:lpstr>
      <vt:lpstr>INTRODUCTION</vt:lpstr>
      <vt:lpstr>DELIVERY</vt:lpstr>
      <vt:lpstr>DELIVERY</vt:lpstr>
      <vt:lpstr>DELIVERY</vt:lpstr>
    </vt:vector>
  </TitlesOfParts>
  <Company>Parkway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Performing the monologue</dc:title>
  <dc:creator>Nicole Voss</dc:creator>
  <cp:lastModifiedBy>Nicole Voss</cp:lastModifiedBy>
  <cp:revision>3</cp:revision>
  <dcterms:created xsi:type="dcterms:W3CDTF">2015-09-10T13:40:09Z</dcterms:created>
  <dcterms:modified xsi:type="dcterms:W3CDTF">2015-09-10T14:09:29Z</dcterms:modified>
</cp:coreProperties>
</file>