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68" r:id="rId4"/>
    <p:sldId id="257" r:id="rId5"/>
    <p:sldId id="267" r:id="rId6"/>
    <p:sldId id="258" r:id="rId7"/>
    <p:sldId id="269" r:id="rId8"/>
    <p:sldId id="259" r:id="rId9"/>
    <p:sldId id="270" r:id="rId10"/>
    <p:sldId id="260" r:id="rId11"/>
    <p:sldId id="271" r:id="rId12"/>
    <p:sldId id="261" r:id="rId13"/>
    <p:sldId id="272" r:id="rId14"/>
    <p:sldId id="262" r:id="rId15"/>
    <p:sldId id="263" r:id="rId16"/>
    <p:sldId id="264" r:id="rId17"/>
    <p:sldId id="265" r:id="rId18"/>
    <p:sldId id="266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56" autoAdjust="0"/>
  </p:normalViewPr>
  <p:slideViewPr>
    <p:cSldViewPr>
      <p:cViewPr varScale="1">
        <p:scale>
          <a:sx n="110" d="100"/>
          <a:sy n="110" d="100"/>
        </p:scale>
        <p:origin x="-7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8A85C-01F5-4509-8B11-90DCED6A1E26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8255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BROADWAY POSTERS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7771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4068323" cy="640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26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3725879" cy="57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62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3778458" cy="59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34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19" y="152400"/>
            <a:ext cx="4397427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73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9553"/>
            <a:ext cx="4365105" cy="66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50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5216"/>
            <a:ext cx="4308566" cy="679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2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75" y="76200"/>
            <a:ext cx="414759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01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888140" cy="610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65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3797981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3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524000"/>
            <a:ext cx="79303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/>
              <a:t>PARKWAY CENTRAL </a:t>
            </a:r>
          </a:p>
          <a:p>
            <a:pPr algn="ctr"/>
            <a:r>
              <a:rPr lang="en-US" sz="7200" dirty="0" smtClean="0"/>
              <a:t>HIGH THEATRE DEPT </a:t>
            </a:r>
          </a:p>
          <a:p>
            <a:pPr algn="ctr"/>
            <a:r>
              <a:rPr lang="en-US" sz="7200" dirty="0" smtClean="0"/>
              <a:t>POSTERS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9284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2607"/>
            <a:ext cx="4419600" cy="652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70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nicFinal 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456953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0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x on the fairway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429837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3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UDfinal post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165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9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ners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600"/>
            <a:ext cx="3998258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H2$ 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99377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7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e frank 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"/>
            <a:ext cx="4114800" cy="63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1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4038600" cy="6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0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 Poster Fina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408233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6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(compress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8936" y="879465"/>
            <a:ext cx="6398165" cy="49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17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poster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"/>
            <a:ext cx="4168588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3884"/>
            <a:ext cx="4561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9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"/>
            <a:ext cx="403043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8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ofasales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409238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5251"/>
            <a:ext cx="4279392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67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407615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78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411891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4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5458"/>
            <a:ext cx="4136748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21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13729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45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504825"/>
            <a:ext cx="577215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0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107</TotalTime>
  <Words>8</Words>
  <Application>Microsoft Macintosh PowerPoint</Application>
  <PresentationFormat>On-screen Show (4:3)</PresentationFormat>
  <Paragraphs>4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Parkway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Parkway</dc:creator>
  <cp:lastModifiedBy>Nicole Voss</cp:lastModifiedBy>
  <cp:revision>7</cp:revision>
  <dcterms:created xsi:type="dcterms:W3CDTF">2012-11-28T14:48:58Z</dcterms:created>
  <dcterms:modified xsi:type="dcterms:W3CDTF">2014-10-28T13:46:39Z</dcterms:modified>
</cp:coreProperties>
</file>