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288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656" autoAdjust="0"/>
  </p:normalViewPr>
  <p:slideViewPr>
    <p:cSldViewPr>
      <p:cViewPr varScale="1">
        <p:scale>
          <a:sx n="113" d="100"/>
          <a:sy n="113" d="100"/>
        </p:scale>
        <p:origin x="-112" y="-9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A85C-01F5-4509-8B11-90DCED6A1E26}" type="datetimeFigureOut">
              <a:rPr lang="en-US" smtClean="0"/>
              <a:t>3/23/15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CB73-C056-4289-8345-D12138C0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A85C-01F5-4509-8B11-90DCED6A1E26}" type="datetimeFigureOut">
              <a:rPr lang="en-US" smtClean="0"/>
              <a:t>3/23/15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CB73-C056-4289-8345-D12138C0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A85C-01F5-4509-8B11-90DCED6A1E26}" type="datetimeFigureOut">
              <a:rPr lang="en-US" smtClean="0"/>
              <a:t>3/23/15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CB73-C056-4289-8345-D12138C0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A85C-01F5-4509-8B11-90DCED6A1E26}" type="datetimeFigureOut">
              <a:rPr lang="en-US" smtClean="0"/>
              <a:t>3/23/15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CB73-C056-4289-8345-D12138C0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A85C-01F5-4509-8B11-90DCED6A1E26}" type="datetimeFigureOut">
              <a:rPr lang="en-US" smtClean="0"/>
              <a:t>3/23/15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CB73-C056-4289-8345-D12138C0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A85C-01F5-4509-8B11-90DCED6A1E26}" type="datetimeFigureOut">
              <a:rPr lang="en-US" smtClean="0"/>
              <a:t>3/23/15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CB73-C056-4289-8345-D12138C0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A85C-01F5-4509-8B11-90DCED6A1E26}" type="datetimeFigureOut">
              <a:rPr lang="en-US" smtClean="0"/>
              <a:t>3/23/15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CB73-C056-4289-8345-D12138C0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A85C-01F5-4509-8B11-90DCED6A1E26}" type="datetimeFigureOut">
              <a:rPr lang="en-US" smtClean="0"/>
              <a:t>3/23/15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CB73-C056-4289-8345-D12138C0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A85C-01F5-4509-8B11-90DCED6A1E26}" type="datetimeFigureOut">
              <a:rPr lang="en-US" smtClean="0"/>
              <a:t>3/23/15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CB73-C056-4289-8345-D12138C0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A85C-01F5-4509-8B11-90DCED6A1E26}" type="datetimeFigureOut">
              <a:rPr lang="en-US" smtClean="0"/>
              <a:t>3/23/15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CB73-C056-4289-8345-D12138C0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8A85C-01F5-4509-8B11-90DCED6A1E26}" type="datetimeFigureOut">
              <a:rPr lang="en-US" smtClean="0"/>
              <a:t>3/23/15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3CB73-C056-4289-8345-D12138C0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8A85C-01F5-4509-8B11-90DCED6A1E26}" type="datetimeFigureOut">
              <a:rPr lang="en-US" smtClean="0"/>
              <a:t>3/23/15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3CB73-C056-4289-8345-D12138C0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524000"/>
            <a:ext cx="793037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/>
              <a:t>PARKWAY CENTRAL </a:t>
            </a:r>
          </a:p>
          <a:p>
            <a:pPr algn="ctr"/>
            <a:r>
              <a:rPr lang="en-US" sz="7200" dirty="0" smtClean="0"/>
              <a:t>HIGH THEATRE DEPT </a:t>
            </a:r>
          </a:p>
          <a:p>
            <a:pPr algn="ctr"/>
            <a:r>
              <a:rPr lang="en-US" sz="7200" dirty="0" smtClean="0"/>
              <a:t>POSTERS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092845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 Poster Final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52400"/>
            <a:ext cx="4082333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66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ster(compress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8936" y="879465"/>
            <a:ext cx="6398165" cy="494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17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alposter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52400"/>
            <a:ext cx="4168588" cy="644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13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st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28600"/>
            <a:ext cx="4030438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08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athofasalesma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28600"/>
            <a:ext cx="4092388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al Poster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294" y="76200"/>
            <a:ext cx="4289612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25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nicFinal Pos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04800"/>
            <a:ext cx="4569539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70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x on the fairway_fin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533400"/>
            <a:ext cx="429837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93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UDfinal poster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04800"/>
            <a:ext cx="41656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79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vinersPost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28600"/>
            <a:ext cx="3998258" cy="617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63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H2$ post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04800"/>
            <a:ext cx="3993776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07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ne frank POS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28600"/>
            <a:ext cx="4114800" cy="632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14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sterf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"/>
            <a:ext cx="4038600" cy="6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20175"/>
      </p:ext>
    </p:extLst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112</TotalTime>
  <Words>6</Words>
  <Application>Microsoft Macintosh PowerPoint</Application>
  <PresentationFormat>On-screen Show (4:3)</PresentationFormat>
  <Paragraphs>3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Parkway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Parkway</dc:creator>
  <cp:lastModifiedBy>Nicole Voss</cp:lastModifiedBy>
  <cp:revision>9</cp:revision>
  <dcterms:created xsi:type="dcterms:W3CDTF">2012-11-28T14:48:58Z</dcterms:created>
  <dcterms:modified xsi:type="dcterms:W3CDTF">2015-03-23T13:10:30Z</dcterms:modified>
</cp:coreProperties>
</file>