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EB Garamon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z3F/fin+CcGakIkfBGnSar4wD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EBGaramon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EBGaramond-bold.fntdata"/><Relationship Id="rId6" Type="http://schemas.openxmlformats.org/officeDocument/2006/relationships/slide" Target="slides/slide2.xml"/><Relationship Id="rId18" Type="http://schemas.openxmlformats.org/officeDocument/2006/relationships/font" Target="fonts/EBGaramo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3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1"/>
              <a:buNone/>
              <a:defRPr sz="1801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63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63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63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63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63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63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2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Welcome to the September PTO Meeting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2009" y="-103812"/>
            <a:ext cx="3434451" cy="63069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-1362922" y="2195905"/>
            <a:ext cx="7064700" cy="3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will get started at 7pm and end no later than 8pm.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Feel free to grab a seat and get comfortable.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we promise, we won’t force your into volunteering! :-)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Playground Committee Discussion</a:t>
            </a:r>
            <a:endParaRPr/>
          </a:p>
        </p:txBody>
      </p:sp>
      <p:sp>
        <p:nvSpPr>
          <p:cNvPr id="216" name="Google Shape;216;p10"/>
          <p:cNvSpPr txBox="1"/>
          <p:nvPr>
            <p:ph idx="1" type="subTitle"/>
          </p:nvPr>
        </p:nvSpPr>
        <p:spPr>
          <a:xfrm>
            <a:off x="1524000" y="4538471"/>
            <a:ext cx="91440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400"/>
              <a:buNone/>
            </a:pPr>
            <a:r>
              <a:rPr lang="en-US" sz="3000"/>
              <a:t>Kat Anderson &amp; Kyle McCool</a:t>
            </a:r>
            <a:endParaRPr sz="3000"/>
          </a:p>
        </p:txBody>
      </p:sp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-10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 b="25264" l="1857" r="-127" t="69341"/>
          <a:stretch/>
        </p:blipFill>
        <p:spPr>
          <a:xfrm>
            <a:off x="5902143" y="-8"/>
            <a:ext cx="6289861" cy="38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4">
            <a:alphaModFix/>
          </a:blip>
          <a:srcRect b="17796" l="5166" r="5452" t="26343"/>
          <a:stretch/>
        </p:blipFill>
        <p:spPr>
          <a:xfrm>
            <a:off x="8758425" y="4627075"/>
            <a:ext cx="3305075" cy="20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Principal’s Report</a:t>
            </a:r>
            <a:endParaRPr/>
          </a:p>
        </p:txBody>
      </p:sp>
      <p:sp>
        <p:nvSpPr>
          <p:cNvPr id="225" name="Google Shape;225;p11"/>
          <p:cNvSpPr txBox="1"/>
          <p:nvPr>
            <p:ph idx="1" type="subTitle"/>
          </p:nvPr>
        </p:nvSpPr>
        <p:spPr>
          <a:xfrm>
            <a:off x="1524000" y="4538471"/>
            <a:ext cx="91440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400"/>
              <a:buNone/>
            </a:pPr>
            <a:r>
              <a:rPr lang="en-US" sz="3000"/>
              <a:t>Dr. Kelli Moreton</a:t>
            </a:r>
            <a:endParaRPr sz="3000"/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-10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 b="25264" l="1857" r="-127" t="69341"/>
          <a:stretch/>
        </p:blipFill>
        <p:spPr>
          <a:xfrm>
            <a:off x="5902143" y="-8"/>
            <a:ext cx="6289861" cy="38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626" y="4081275"/>
            <a:ext cx="2805775" cy="18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Q&amp;A Time</a:t>
            </a:r>
            <a:endParaRPr/>
          </a:p>
        </p:txBody>
      </p:sp>
      <p:sp>
        <p:nvSpPr>
          <p:cNvPr id="234" name="Google Shape;234;p12"/>
          <p:cNvSpPr txBox="1"/>
          <p:nvPr/>
        </p:nvSpPr>
        <p:spPr>
          <a:xfrm>
            <a:off x="1198075" y="1652525"/>
            <a:ext cx="79320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 b="7715" l="13857" r="13134" t="6358"/>
          <a:stretch/>
        </p:blipFill>
        <p:spPr>
          <a:xfrm>
            <a:off x="7753150" y="3848725"/>
            <a:ext cx="3332599" cy="26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2"/>
          <p:cNvPicPr preferRelativeResize="0"/>
          <p:nvPr/>
        </p:nvPicPr>
        <p:blipFill rotWithShape="1">
          <a:blip r:embed="rId4">
            <a:alphaModFix/>
          </a:blip>
          <a:srcRect b="25266" l="0" r="-129" t="69341"/>
          <a:stretch/>
        </p:blipFill>
        <p:spPr>
          <a:xfrm>
            <a:off x="0" y="-10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/>
          <p:cNvPicPr preferRelativeResize="0"/>
          <p:nvPr/>
        </p:nvPicPr>
        <p:blipFill rotWithShape="1">
          <a:blip r:embed="rId4">
            <a:alphaModFix/>
          </a:blip>
          <a:srcRect b="25264" l="1857" r="-127" t="69341"/>
          <a:stretch/>
        </p:blipFill>
        <p:spPr>
          <a:xfrm>
            <a:off x="5902143" y="-8"/>
            <a:ext cx="6289861" cy="38183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/>
          <p:nvPr/>
        </p:nvSpPr>
        <p:spPr>
          <a:xfrm>
            <a:off x="1053425" y="3912725"/>
            <a:ext cx="6699600" cy="28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Katie Mulchek- raffle part of trivia night to Barretts blast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Kyle- like FB page, Friday newsletters,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said no robo calls (for progressive dinner)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Thank you for coming! </a:t>
            </a:r>
            <a:endParaRPr/>
          </a:p>
        </p:txBody>
      </p:sp>
      <p:sp>
        <p:nvSpPr>
          <p:cNvPr id="244" name="Google Shape;244;p1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400"/>
              <a:buNone/>
            </a:pPr>
            <a:r>
              <a:rPr lang="en-US"/>
              <a:t>See you at the next General PTO Meeting on November 19, 2019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400"/>
              <a:buNone/>
            </a:pPr>
            <a:r>
              <a:rPr lang="en-US"/>
              <a:t>7p in the Barretts Library</a:t>
            </a:r>
            <a:endParaRPr/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-10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3">
            <a:alphaModFix/>
          </a:blip>
          <a:srcRect b="25264" l="1857" r="-127" t="69341"/>
          <a:stretch/>
        </p:blipFill>
        <p:spPr>
          <a:xfrm>
            <a:off x="5902143" y="-8"/>
            <a:ext cx="6289861" cy="38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4">
            <a:alphaModFix/>
          </a:blip>
          <a:srcRect b="15965" l="0" r="0" t="14220"/>
          <a:stretch/>
        </p:blipFill>
        <p:spPr>
          <a:xfrm>
            <a:off x="8491600" y="4406750"/>
            <a:ext cx="3333750" cy="23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2" y="6887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Barretts Elementary School</a:t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PTO General Meeting Agenda</a:t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September 10, 2019</a:t>
            </a:r>
            <a:endParaRPr sz="3600"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2" y="2321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Welcome - Katie Werner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Treasurer Report - Laura Schisler/Katie Werner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Fundraising Co-Chair’s Report - Laura Bohon/Michelle Millonas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Volunteer Coordinator’s Report - Brittney Caban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Way &amp; Means Report - Kat Anderson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Barretts Blast Survey Recap - Kat Anderson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Playground Committee Discussion - Kat Anderson &amp; Kyle McCool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Principal’s Report - Dr. Moreton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Q&amp;A Time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-10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25264" l="1857" r="-127" t="69341"/>
          <a:stretch/>
        </p:blipFill>
        <p:spPr>
          <a:xfrm>
            <a:off x="5902143" y="-8"/>
            <a:ext cx="6289861" cy="38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202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Important Dates to Remember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838200" y="2007775"/>
            <a:ext cx="5606700" cy="46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Sept 11 (Weds) – Picture Day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Sept 20 (Fri) – Principal’s Coffee for Parents (9a-10a)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Sept 25 (Wed) – Late Start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Sept 27 (Fri) – Field Day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Oct 11 (Fri) – Bobcat Dash</a:t>
            </a:r>
            <a:endParaRPr sz="2400"/>
          </a:p>
        </p:txBody>
      </p:sp>
      <p:sp>
        <p:nvSpPr>
          <p:cNvPr id="101" name="Google Shape;101;p3"/>
          <p:cNvSpPr txBox="1"/>
          <p:nvPr/>
        </p:nvSpPr>
        <p:spPr>
          <a:xfrm>
            <a:off x="6678975" y="1866925"/>
            <a:ext cx="5067600" cy="46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 15 – 17 (Tues – Thurs) – Book Fair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 15 (Tues) &amp; 17 (Thurs) – Parent/Teacher Conferences 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 18 (Fri) &amp; Oct 21 (Mon) – No School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 27 (Sun) – Trunk or Treat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 30 (Wed) – Late Start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5215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25264" l="1857" r="-127" t="69341"/>
          <a:stretch/>
        </p:blipFill>
        <p:spPr>
          <a:xfrm>
            <a:off x="5902143" y="5217"/>
            <a:ext cx="6289861" cy="38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Treasurer’s Report</a:t>
            </a:r>
            <a:endParaRPr/>
          </a:p>
        </p:txBody>
      </p:sp>
      <p:sp>
        <p:nvSpPr>
          <p:cNvPr id="109" name="Google Shape;109;p4"/>
          <p:cNvSpPr txBox="1"/>
          <p:nvPr>
            <p:ph idx="1" type="subTitle"/>
          </p:nvPr>
        </p:nvSpPr>
        <p:spPr>
          <a:xfrm>
            <a:off x="1524000" y="45797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400"/>
              <a:buNone/>
            </a:pPr>
            <a:r>
              <a:rPr lang="en-US" sz="3000"/>
              <a:t>Laura Schisler &amp; Katie Werner</a:t>
            </a:r>
            <a:endParaRPr sz="3000"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-10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25264" l="1857" r="-127" t="69341"/>
          <a:stretch/>
        </p:blipFill>
        <p:spPr>
          <a:xfrm>
            <a:off x="5902143" y="-8"/>
            <a:ext cx="6289861" cy="38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94300" y="4107408"/>
            <a:ext cx="2296175" cy="22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1155565"/>
            <a:ext cx="6410848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25265" l="1857" r="-130" t="69341"/>
          <a:stretch/>
        </p:blipFill>
        <p:spPr>
          <a:xfrm>
            <a:off x="5902143" y="1155567"/>
            <a:ext cx="6289861" cy="3818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2039816" y="230831"/>
            <a:ext cx="78980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Where Do the Barretts PTO Dollars Go?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675" y="113768"/>
            <a:ext cx="1065125" cy="10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66719" y="113768"/>
            <a:ext cx="1065125" cy="10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713433" y="1645024"/>
            <a:ext cx="105105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70C0"/>
                </a:solidFill>
                <a:latin typeface="Lucida Sans"/>
                <a:ea typeface="Lucida Sans"/>
                <a:cs typeface="Lucida Sans"/>
                <a:sym typeface="Lucida Sans"/>
              </a:rPr>
              <a:t>What the PTO Spent in the 2018 – 2019 School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875" y="1745371"/>
            <a:ext cx="1059953" cy="62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63630" y="1745371"/>
            <a:ext cx="1059953" cy="62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316599" y="3033266"/>
            <a:ext cx="28820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48135"/>
                </a:solidFill>
                <a:latin typeface="Rockwell"/>
                <a:ea typeface="Rockwell"/>
                <a:cs typeface="Rockwell"/>
                <a:sym typeface="Rockwell"/>
              </a:rPr>
              <a:t>Donations Over $50,000 Made All of These Amazing Things Happen!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9025671" y="3164201"/>
            <a:ext cx="28820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rPr>
              <a:t>A Huge Thank You to All Who Contributed!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3252486" y="2154213"/>
            <a:ext cx="56050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When You Contribute to the Barretts PTO You Are Contributing to the Futures of Hundreds of Kids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692579" y="4998856"/>
            <a:ext cx="905968" cy="163684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1595423" y="4998856"/>
            <a:ext cx="11595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Abilities Awareness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1773939" y="6129406"/>
            <a:ext cx="802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$1,050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8790494" y="4571841"/>
            <a:ext cx="863422" cy="2063856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8769371" y="4760564"/>
            <a:ext cx="881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8815682" y="6092720"/>
            <a:ext cx="802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$2,635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9655632" y="4602172"/>
            <a:ext cx="931810" cy="203352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9453067" y="4683317"/>
            <a:ext cx="12887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732679" y="6092542"/>
            <a:ext cx="802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$2,120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833002" y="5144982"/>
            <a:ext cx="863422" cy="1490714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618728" y="5188452"/>
            <a:ext cx="12887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 Parties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861976" y="6141117"/>
            <a:ext cx="802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$1,030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7942484" y="4429839"/>
            <a:ext cx="846366" cy="219825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7753229" y="4583358"/>
            <a:ext cx="12325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&amp;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Appreciation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7998544" y="6096052"/>
            <a:ext cx="7610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$4,078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11388959" y="4754719"/>
            <a:ext cx="804121" cy="188097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1210535" y="4879543"/>
            <a:ext cx="11572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11390545" y="6073590"/>
            <a:ext cx="802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$1,500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2599510" y="4818935"/>
            <a:ext cx="914526" cy="1808233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576475" y="4818935"/>
            <a:ext cx="9932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2666353" y="6129370"/>
            <a:ext cx="802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$1,080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5295917" y="3181499"/>
            <a:ext cx="861649" cy="3435008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5069189" y="3305051"/>
            <a:ext cx="1288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&amp; Teacher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5380796" y="6087183"/>
            <a:ext cx="802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$9,790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3512271" y="4437446"/>
            <a:ext cx="898786" cy="21982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3324729" y="4571841"/>
            <a:ext cx="12887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 Improv.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558314" y="6125768"/>
            <a:ext cx="8536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$3,900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4404637" y="3956248"/>
            <a:ext cx="898808" cy="2670919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4227922" y="4110176"/>
            <a:ext cx="12887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Playground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4473590" y="6108066"/>
            <a:ext cx="8536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041985" y="3967265"/>
            <a:ext cx="906542" cy="2660258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6950840" y="4108388"/>
            <a:ext cx="10150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Trips &amp; Grade Level Events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7099374" y="6095292"/>
            <a:ext cx="802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$6,214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18383" y="5435504"/>
            <a:ext cx="826602" cy="1158968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-192435" y="5465266"/>
            <a:ext cx="12887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Bobcats Backpacks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130192" y="6141758"/>
            <a:ext cx="6168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6162337" y="3756752"/>
            <a:ext cx="872078" cy="2873757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51541" y="3883923"/>
            <a:ext cx="12887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 Fair &amp; Grand Event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6225913" y="6095928"/>
            <a:ext cx="802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$6,310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0584837" y="4683318"/>
            <a:ext cx="804121" cy="195237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10406413" y="4879543"/>
            <a:ext cx="11572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Principal’s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10586423" y="6084607"/>
            <a:ext cx="802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$1,840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ctrTitle"/>
          </p:nvPr>
        </p:nvSpPr>
        <p:spPr>
          <a:xfrm>
            <a:off x="-88375" y="21941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Fundraising Report</a:t>
            </a:r>
            <a:endParaRPr/>
          </a:p>
        </p:txBody>
      </p:sp>
      <p:sp>
        <p:nvSpPr>
          <p:cNvPr id="175" name="Google Shape;175;p6"/>
          <p:cNvSpPr txBox="1"/>
          <p:nvPr>
            <p:ph idx="1" type="subTitle"/>
          </p:nvPr>
        </p:nvSpPr>
        <p:spPr>
          <a:xfrm>
            <a:off x="-88375" y="227946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400"/>
              <a:buNone/>
            </a:pPr>
            <a:r>
              <a:rPr lang="en-US" sz="3000"/>
              <a:t>Laura Bohon &amp; Michelle Millonas</a:t>
            </a:r>
            <a:endParaRPr sz="3000"/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-10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25264" l="1857" r="-127" t="69341"/>
          <a:stretch/>
        </p:blipFill>
        <p:spPr>
          <a:xfrm>
            <a:off x="5902143" y="-8"/>
            <a:ext cx="6289861" cy="38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050" y="4935900"/>
            <a:ext cx="2740450" cy="17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3098500" y="4213700"/>
            <a:ext cx="8381700" cy="24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Bobcat Dash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Parties with a purpose- update tomorrow on website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Progressive Dinner- we’d like more people to join us!  Italian theme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 need trivia chair for next year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Volunteer Coordinator’s Report</a:t>
            </a:r>
            <a:endParaRPr/>
          </a:p>
        </p:txBody>
      </p:sp>
      <p:sp>
        <p:nvSpPr>
          <p:cNvPr id="185" name="Google Shape;185;p7"/>
          <p:cNvSpPr txBox="1"/>
          <p:nvPr>
            <p:ph idx="1" type="subTitle"/>
          </p:nvPr>
        </p:nvSpPr>
        <p:spPr>
          <a:xfrm>
            <a:off x="1524000" y="4538471"/>
            <a:ext cx="91440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400"/>
              <a:buNone/>
            </a:pPr>
            <a:r>
              <a:rPr lang="en-US" sz="3000"/>
              <a:t>Brittney Caban</a:t>
            </a:r>
            <a:endParaRPr sz="3000"/>
          </a:p>
        </p:txBody>
      </p:sp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-10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25264" l="1857" r="-127" t="69341"/>
          <a:stretch/>
        </p:blipFill>
        <p:spPr>
          <a:xfrm>
            <a:off x="5902143" y="-8"/>
            <a:ext cx="6289861" cy="38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4">
            <a:alphaModFix/>
          </a:blip>
          <a:srcRect b="9880" l="6021" r="5418" t="11322"/>
          <a:stretch/>
        </p:blipFill>
        <p:spPr>
          <a:xfrm>
            <a:off x="9075150" y="4337900"/>
            <a:ext cx="2189600" cy="19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345050" y="3127075"/>
            <a:ext cx="4485600" cy="3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from meeting: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up for membership toolkit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 fair- Grand Breakfast-NEED VOLUNTEER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Membership toolkit-add bobcat auction link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Ways &amp; Means Report</a:t>
            </a:r>
            <a:endParaRPr/>
          </a:p>
        </p:txBody>
      </p:sp>
      <p:sp>
        <p:nvSpPr>
          <p:cNvPr id="195" name="Google Shape;195;p8"/>
          <p:cNvSpPr txBox="1"/>
          <p:nvPr>
            <p:ph idx="1" type="subTitle"/>
          </p:nvPr>
        </p:nvSpPr>
        <p:spPr>
          <a:xfrm>
            <a:off x="1524000" y="4538471"/>
            <a:ext cx="91440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400"/>
              <a:buNone/>
            </a:pPr>
            <a:r>
              <a:rPr lang="en-US" sz="3000"/>
              <a:t>Kat Anderson</a:t>
            </a:r>
            <a:endParaRPr sz="3000"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-10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 b="25264" l="1857" r="-127" t="69341"/>
          <a:stretch/>
        </p:blipFill>
        <p:spPr>
          <a:xfrm>
            <a:off x="5902143" y="-8"/>
            <a:ext cx="6289861" cy="38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500" y="4684425"/>
            <a:ext cx="3777850" cy="197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"/>
          <p:cNvSpPr txBox="1"/>
          <p:nvPr/>
        </p:nvSpPr>
        <p:spPr>
          <a:xfrm>
            <a:off x="862650" y="5262125"/>
            <a:ext cx="56502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going out this week for Teacher Grant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>
            <p:ph type="ctrTitle"/>
          </p:nvPr>
        </p:nvSpPr>
        <p:spPr>
          <a:xfrm>
            <a:off x="1524000" y="1122369"/>
            <a:ext cx="91440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Barretts Blast</a:t>
            </a:r>
            <a:endParaRPr/>
          </a:p>
        </p:txBody>
      </p:sp>
      <p:sp>
        <p:nvSpPr>
          <p:cNvPr id="205" name="Google Shape;205;p9"/>
          <p:cNvSpPr txBox="1"/>
          <p:nvPr>
            <p:ph idx="1" type="subTitle"/>
          </p:nvPr>
        </p:nvSpPr>
        <p:spPr>
          <a:xfrm>
            <a:off x="1686925" y="2238696"/>
            <a:ext cx="91440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400"/>
              <a:buNone/>
            </a:pPr>
            <a:r>
              <a:rPr lang="en-US" sz="3000"/>
              <a:t>Kat Anderson</a:t>
            </a:r>
            <a:endParaRPr sz="3000"/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 b="25266" l="0" r="-129" t="69341"/>
          <a:stretch/>
        </p:blipFill>
        <p:spPr>
          <a:xfrm>
            <a:off x="0" y="-10"/>
            <a:ext cx="6410849" cy="3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b="25264" l="1857" r="-127" t="69341"/>
          <a:stretch/>
        </p:blipFill>
        <p:spPr>
          <a:xfrm>
            <a:off x="5902143" y="-8"/>
            <a:ext cx="6289861" cy="38183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3222425" y="3666050"/>
            <a:ext cx="7133400" cy="29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Survey Recap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Anticipated Changes in 2019-2020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Additional Funding for 2019-2020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 b="0" l="16402" r="20020" t="20197"/>
          <a:stretch/>
        </p:blipFill>
        <p:spPr>
          <a:xfrm>
            <a:off x="688550" y="4521275"/>
            <a:ext cx="1565500" cy="19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408475" y="1053425"/>
            <a:ext cx="2536800" cy="3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Ideas to help with cost: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every kid 5 tickets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in petting zoo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Inflatables for free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2019-09-09T23:51:33Z</dcterms:created>
  <dc:creator>Eric Werner</dc:creator>
</cp:coreProperties>
</file>